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5" r:id="rId4"/>
  </p:sldMasterIdLst>
  <p:notesMasterIdLst>
    <p:notesMasterId r:id="rId20"/>
  </p:notesMasterIdLst>
  <p:handoutMasterIdLst>
    <p:handoutMasterId r:id="rId21"/>
  </p:handoutMasterIdLst>
  <p:sldIdLst>
    <p:sldId id="306" r:id="rId5"/>
    <p:sldId id="308" r:id="rId6"/>
    <p:sldId id="310" r:id="rId7"/>
    <p:sldId id="311" r:id="rId8"/>
    <p:sldId id="312" r:id="rId9"/>
    <p:sldId id="313" r:id="rId10"/>
    <p:sldId id="314" r:id="rId11"/>
    <p:sldId id="315" r:id="rId12"/>
    <p:sldId id="316" r:id="rId13"/>
    <p:sldId id="317" r:id="rId14"/>
    <p:sldId id="319" r:id="rId15"/>
    <p:sldId id="320" r:id="rId16"/>
    <p:sldId id="321" r:id="rId17"/>
    <p:sldId id="318" r:id="rId18"/>
    <p:sldId id="32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roject" id="{DB69FFFE-15EB-43F5-8C04-806B8D0CF5D5}">
          <p14:sldIdLst>
            <p14:sldId id="306"/>
            <p14:sldId id="308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9"/>
            <p14:sldId id="320"/>
            <p14:sldId id="321"/>
            <p14:sldId id="318"/>
            <p14:sldId id="3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CFF4"/>
    <a:srgbClr val="396CA5"/>
    <a:srgbClr val="578BC5"/>
    <a:srgbClr val="729ECE"/>
    <a:srgbClr val="CCCCF2"/>
    <a:srgbClr val="2C3D71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F20508-4CF3-4A15-B4DB-3E5784258022}" v="552" dt="2022-01-01T15:28:29.4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33" autoAdjust="0"/>
    <p:restoredTop sz="94249" autoAdjust="0"/>
  </p:normalViewPr>
  <p:slideViewPr>
    <p:cSldViewPr snapToGrid="0" showGuides="1">
      <p:cViewPr varScale="1">
        <p:scale>
          <a:sx n="110" d="100"/>
          <a:sy n="110" d="100"/>
        </p:scale>
        <p:origin x="234" y="10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3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ור מן" userId="366511654a5deaf2" providerId="LiveId" clId="{C6FBE095-DDEA-48D1-809B-838594ED45AA}"/>
    <pc:docChg chg="delSld delSection modSection">
      <pc:chgData name="אור מן" userId="366511654a5deaf2" providerId="LiveId" clId="{C6FBE095-DDEA-48D1-809B-838594ED45AA}" dt="2022-01-01T15:30:25.608" v="0" actId="18676"/>
      <pc:docMkLst>
        <pc:docMk/>
      </pc:docMkLst>
      <pc:sldChg chg="del">
        <pc:chgData name="אור מן" userId="366511654a5deaf2" providerId="LiveId" clId="{C6FBE095-DDEA-48D1-809B-838594ED45AA}" dt="2022-01-01T15:30:25.608" v="0" actId="18676"/>
        <pc:sldMkLst>
          <pc:docMk/>
          <pc:sldMk cId="3340685843" sldId="256"/>
        </pc:sldMkLst>
      </pc:sldChg>
      <pc:sldChg chg="del">
        <pc:chgData name="אור מן" userId="366511654a5deaf2" providerId="LiveId" clId="{C6FBE095-DDEA-48D1-809B-838594ED45AA}" dt="2022-01-01T15:30:25.608" v="0" actId="18676"/>
        <pc:sldMkLst>
          <pc:docMk/>
          <pc:sldMk cId="3309719136" sldId="261"/>
        </pc:sldMkLst>
      </pc:sldChg>
      <pc:sldChg chg="del">
        <pc:chgData name="אור מן" userId="366511654a5deaf2" providerId="LiveId" clId="{C6FBE095-DDEA-48D1-809B-838594ED45AA}" dt="2022-01-01T15:30:25.608" v="0" actId="18676"/>
        <pc:sldMkLst>
          <pc:docMk/>
          <pc:sldMk cId="1409899035" sldId="292"/>
        </pc:sldMkLst>
      </pc:sldChg>
      <pc:sldChg chg="del">
        <pc:chgData name="אור מן" userId="366511654a5deaf2" providerId="LiveId" clId="{C6FBE095-DDEA-48D1-809B-838594ED45AA}" dt="2022-01-01T15:30:25.608" v="0" actId="18676"/>
        <pc:sldMkLst>
          <pc:docMk/>
          <pc:sldMk cId="3189316648" sldId="296"/>
        </pc:sldMkLst>
      </pc:sldChg>
      <pc:sldChg chg="del">
        <pc:chgData name="אור מן" userId="366511654a5deaf2" providerId="LiveId" clId="{C6FBE095-DDEA-48D1-809B-838594ED45AA}" dt="2022-01-01T15:30:25.608" v="0" actId="18676"/>
        <pc:sldMkLst>
          <pc:docMk/>
          <pc:sldMk cId="2716836432" sldId="297"/>
        </pc:sldMkLst>
      </pc:sldChg>
      <pc:sldChg chg="del">
        <pc:chgData name="אור מן" userId="366511654a5deaf2" providerId="LiveId" clId="{C6FBE095-DDEA-48D1-809B-838594ED45AA}" dt="2022-01-01T15:30:25.608" v="0" actId="18676"/>
        <pc:sldMkLst>
          <pc:docMk/>
          <pc:sldMk cId="359849887" sldId="298"/>
        </pc:sldMkLst>
      </pc:sldChg>
      <pc:sldChg chg="del">
        <pc:chgData name="אור מן" userId="366511654a5deaf2" providerId="LiveId" clId="{C6FBE095-DDEA-48D1-809B-838594ED45AA}" dt="2022-01-01T15:30:25.608" v="0" actId="18676"/>
        <pc:sldMkLst>
          <pc:docMk/>
          <pc:sldMk cId="3007568599" sldId="299"/>
        </pc:sldMkLst>
      </pc:sldChg>
      <pc:sldChg chg="del">
        <pc:chgData name="אור מן" userId="366511654a5deaf2" providerId="LiveId" clId="{C6FBE095-DDEA-48D1-809B-838594ED45AA}" dt="2022-01-01T15:30:25.608" v="0" actId="18676"/>
        <pc:sldMkLst>
          <pc:docMk/>
          <pc:sldMk cId="2075827561" sldId="302"/>
        </pc:sldMkLst>
      </pc:sldChg>
      <pc:sldChg chg="del">
        <pc:chgData name="אור מן" userId="366511654a5deaf2" providerId="LiveId" clId="{C6FBE095-DDEA-48D1-809B-838594ED45AA}" dt="2022-01-01T15:30:25.608" v="0" actId="18676"/>
        <pc:sldMkLst>
          <pc:docMk/>
          <pc:sldMk cId="2570347957" sldId="303"/>
        </pc:sldMkLst>
      </pc:sldChg>
      <pc:sldChg chg="del">
        <pc:chgData name="אור מן" userId="366511654a5deaf2" providerId="LiveId" clId="{C6FBE095-DDEA-48D1-809B-838594ED45AA}" dt="2022-01-01T15:30:25.608" v="0" actId="18676"/>
        <pc:sldMkLst>
          <pc:docMk/>
          <pc:sldMk cId="2514384895" sldId="304"/>
        </pc:sldMkLst>
      </pc:sldChg>
      <pc:sldChg chg="del">
        <pc:chgData name="אור מן" userId="366511654a5deaf2" providerId="LiveId" clId="{C6FBE095-DDEA-48D1-809B-838594ED45AA}" dt="2022-01-01T15:30:25.608" v="0" actId="18676"/>
        <pc:sldMkLst>
          <pc:docMk/>
          <pc:sldMk cId="1115881989" sldId="305"/>
        </pc:sldMkLst>
      </pc:sldChg>
    </pc:docChg>
  </pc:docChgLst>
  <pc:docChgLst>
    <pc:chgData name="אור מן" userId="366511654a5deaf2" providerId="LiveId" clId="{5AF20508-4CF3-4A15-B4DB-3E5784258022}"/>
    <pc:docChg chg="undo custSel addSld delSld modSld sldOrd addSection delSection modSection">
      <pc:chgData name="אור מן" userId="366511654a5deaf2" providerId="LiveId" clId="{5AF20508-4CF3-4A15-B4DB-3E5784258022}" dt="2022-01-01T15:29:13.735" v="1940" actId="1076"/>
      <pc:docMkLst>
        <pc:docMk/>
      </pc:docMkLst>
      <pc:sldChg chg="add del">
        <pc:chgData name="אור מן" userId="366511654a5deaf2" providerId="LiveId" clId="{5AF20508-4CF3-4A15-B4DB-3E5784258022}" dt="2022-01-01T15:25:23.813" v="1908" actId="18676"/>
        <pc:sldMkLst>
          <pc:docMk/>
          <pc:sldMk cId="3340685843" sldId="256"/>
        </pc:sldMkLst>
      </pc:sldChg>
      <pc:sldChg chg="addSp delSp add del setBg delDesignElem">
        <pc:chgData name="אור מן" userId="366511654a5deaf2" providerId="LiveId" clId="{5AF20508-4CF3-4A15-B4DB-3E5784258022}" dt="2022-01-01T15:25:23.813" v="1908" actId="18676"/>
        <pc:sldMkLst>
          <pc:docMk/>
          <pc:sldMk cId="3309719136" sldId="261"/>
        </pc:sldMkLst>
        <pc:spChg chg="add del">
          <ac:chgData name="אור מן" userId="366511654a5deaf2" providerId="LiveId" clId="{5AF20508-4CF3-4A15-B4DB-3E5784258022}" dt="2022-01-01T15:25:21.426" v="1905"/>
          <ac:spMkLst>
            <pc:docMk/>
            <pc:sldMk cId="3309719136" sldId="261"/>
            <ac:spMk id="22" creationId="{416A0E3C-60E6-4F39-BC55-5F7C224E1F7C}"/>
          </ac:spMkLst>
        </pc:spChg>
        <pc:spChg chg="add del">
          <ac:chgData name="אור מן" userId="366511654a5deaf2" providerId="LiveId" clId="{5AF20508-4CF3-4A15-B4DB-3E5784258022}" dt="2022-01-01T15:25:21.426" v="1905"/>
          <ac:spMkLst>
            <pc:docMk/>
            <pc:sldMk cId="3309719136" sldId="261"/>
            <ac:spMk id="26" creationId="{E844E128-FF69-4E9F-8327-6B504B3C5AE1}"/>
          </ac:spMkLst>
        </pc:spChg>
        <pc:cxnChg chg="add del">
          <ac:chgData name="אור מן" userId="366511654a5deaf2" providerId="LiveId" clId="{5AF20508-4CF3-4A15-B4DB-3E5784258022}" dt="2022-01-01T15:25:21.426" v="1905"/>
          <ac:cxnSpMkLst>
            <pc:docMk/>
            <pc:sldMk cId="3309719136" sldId="261"/>
            <ac:cxnSpMk id="24" creationId="{C5025DAC-8B93-4160-B017-3A274A5828C0}"/>
          </ac:cxnSpMkLst>
        </pc:cxnChg>
        <pc:cxnChg chg="add del">
          <ac:chgData name="אור מן" userId="366511654a5deaf2" providerId="LiveId" clId="{5AF20508-4CF3-4A15-B4DB-3E5784258022}" dt="2022-01-01T15:25:21.426" v="1905"/>
          <ac:cxnSpMkLst>
            <pc:docMk/>
            <pc:sldMk cId="3309719136" sldId="261"/>
            <ac:cxnSpMk id="28" creationId="{055CEADF-09EA-423C-8C45-F94AF44D5AF0}"/>
          </ac:cxnSpMkLst>
        </pc:cxnChg>
      </pc:sldChg>
      <pc:sldChg chg="add del">
        <pc:chgData name="אור מן" userId="366511654a5deaf2" providerId="LiveId" clId="{5AF20508-4CF3-4A15-B4DB-3E5784258022}" dt="2022-01-01T15:25:23.813" v="1908" actId="18676"/>
        <pc:sldMkLst>
          <pc:docMk/>
          <pc:sldMk cId="1409899035" sldId="292"/>
        </pc:sldMkLst>
      </pc:sldChg>
      <pc:sldChg chg="add del">
        <pc:chgData name="אור מן" userId="366511654a5deaf2" providerId="LiveId" clId="{5AF20508-4CF3-4A15-B4DB-3E5784258022}" dt="2022-01-01T15:25:23.813" v="1908" actId="18676"/>
        <pc:sldMkLst>
          <pc:docMk/>
          <pc:sldMk cId="3189316648" sldId="296"/>
        </pc:sldMkLst>
      </pc:sldChg>
      <pc:sldChg chg="add del">
        <pc:chgData name="אור מן" userId="366511654a5deaf2" providerId="LiveId" clId="{5AF20508-4CF3-4A15-B4DB-3E5784258022}" dt="2022-01-01T15:25:23.813" v="1908" actId="18676"/>
        <pc:sldMkLst>
          <pc:docMk/>
          <pc:sldMk cId="2716836432" sldId="297"/>
        </pc:sldMkLst>
      </pc:sldChg>
      <pc:sldChg chg="add del">
        <pc:chgData name="אור מן" userId="366511654a5deaf2" providerId="LiveId" clId="{5AF20508-4CF3-4A15-B4DB-3E5784258022}" dt="2022-01-01T15:25:23.813" v="1908" actId="18676"/>
        <pc:sldMkLst>
          <pc:docMk/>
          <pc:sldMk cId="359849887" sldId="298"/>
        </pc:sldMkLst>
      </pc:sldChg>
      <pc:sldChg chg="add del">
        <pc:chgData name="אור מן" userId="366511654a5deaf2" providerId="LiveId" clId="{5AF20508-4CF3-4A15-B4DB-3E5784258022}" dt="2022-01-01T15:25:23.813" v="1908" actId="18676"/>
        <pc:sldMkLst>
          <pc:docMk/>
          <pc:sldMk cId="3007568599" sldId="299"/>
        </pc:sldMkLst>
      </pc:sldChg>
      <pc:sldChg chg="add del">
        <pc:chgData name="אור מן" userId="366511654a5deaf2" providerId="LiveId" clId="{5AF20508-4CF3-4A15-B4DB-3E5784258022}" dt="2022-01-01T15:25:23.813" v="1908" actId="18676"/>
        <pc:sldMkLst>
          <pc:docMk/>
          <pc:sldMk cId="2075827561" sldId="302"/>
        </pc:sldMkLst>
      </pc:sldChg>
      <pc:sldChg chg="add del">
        <pc:chgData name="אור מן" userId="366511654a5deaf2" providerId="LiveId" clId="{5AF20508-4CF3-4A15-B4DB-3E5784258022}" dt="2022-01-01T15:25:23.813" v="1908" actId="18676"/>
        <pc:sldMkLst>
          <pc:docMk/>
          <pc:sldMk cId="2570347957" sldId="303"/>
        </pc:sldMkLst>
      </pc:sldChg>
      <pc:sldChg chg="add del">
        <pc:chgData name="אור מן" userId="366511654a5deaf2" providerId="LiveId" clId="{5AF20508-4CF3-4A15-B4DB-3E5784258022}" dt="2022-01-01T15:25:23.813" v="1908" actId="18676"/>
        <pc:sldMkLst>
          <pc:docMk/>
          <pc:sldMk cId="2514384895" sldId="304"/>
        </pc:sldMkLst>
      </pc:sldChg>
      <pc:sldChg chg="add del">
        <pc:chgData name="אור מן" userId="366511654a5deaf2" providerId="LiveId" clId="{5AF20508-4CF3-4A15-B4DB-3E5784258022}" dt="2022-01-01T15:25:23.813" v="1908" actId="18676"/>
        <pc:sldMkLst>
          <pc:docMk/>
          <pc:sldMk cId="1115881989" sldId="305"/>
        </pc:sldMkLst>
      </pc:sldChg>
      <pc:sldChg chg="modSp mod">
        <pc:chgData name="אור מן" userId="366511654a5deaf2" providerId="LiveId" clId="{5AF20508-4CF3-4A15-B4DB-3E5784258022}" dt="2021-12-28T17:58:29.997" v="9" actId="20577"/>
        <pc:sldMkLst>
          <pc:docMk/>
          <pc:sldMk cId="2898077004" sldId="306"/>
        </pc:sldMkLst>
        <pc:spChg chg="mod">
          <ac:chgData name="אור מן" userId="366511654a5deaf2" providerId="LiveId" clId="{5AF20508-4CF3-4A15-B4DB-3E5784258022}" dt="2021-12-28T17:58:29.997" v="9" actId="20577"/>
          <ac:spMkLst>
            <pc:docMk/>
            <pc:sldMk cId="2898077004" sldId="306"/>
            <ac:spMk id="3" creationId="{3DB91265-4D59-4308-89AA-982275268F1F}"/>
          </ac:spMkLst>
        </pc:spChg>
      </pc:sldChg>
      <pc:sldChg chg="modSp add del mod ord modTransition">
        <pc:chgData name="אור מן" userId="366511654a5deaf2" providerId="LiveId" clId="{5AF20508-4CF3-4A15-B4DB-3E5784258022}" dt="2022-01-01T15:25:51.678" v="1917" actId="47"/>
        <pc:sldMkLst>
          <pc:docMk/>
          <pc:sldMk cId="4008083853" sldId="307"/>
        </pc:sldMkLst>
        <pc:spChg chg="mod">
          <ac:chgData name="אור מן" userId="366511654a5deaf2" providerId="LiveId" clId="{5AF20508-4CF3-4A15-B4DB-3E5784258022}" dt="2021-12-28T17:54:45.836" v="6" actId="947"/>
          <ac:spMkLst>
            <pc:docMk/>
            <pc:sldMk cId="4008083853" sldId="307"/>
            <ac:spMk id="3" creationId="{4EF15B35-3E87-AB47-A668-38DD000ADF27}"/>
          </ac:spMkLst>
        </pc:spChg>
        <pc:spChg chg="mod">
          <ac:chgData name="אור מן" userId="366511654a5deaf2" providerId="LiveId" clId="{5AF20508-4CF3-4A15-B4DB-3E5784258022}" dt="2021-12-28T18:04:06.331" v="51" actId="20577"/>
          <ac:spMkLst>
            <pc:docMk/>
            <pc:sldMk cId="4008083853" sldId="307"/>
            <ac:spMk id="4" creationId="{7745DD5F-CB0F-459F-B478-E21CDD310C26}"/>
          </ac:spMkLst>
        </pc:spChg>
      </pc:sldChg>
      <pc:sldChg chg="addSp delSp modSp add mod">
        <pc:chgData name="אור מן" userId="366511654a5deaf2" providerId="LiveId" clId="{5AF20508-4CF3-4A15-B4DB-3E5784258022}" dt="2022-01-01T15:17:58.781" v="1862"/>
        <pc:sldMkLst>
          <pc:docMk/>
          <pc:sldMk cId="1668241459" sldId="308"/>
        </pc:sldMkLst>
        <pc:spChg chg="mod">
          <ac:chgData name="אור מן" userId="366511654a5deaf2" providerId="LiveId" clId="{5AF20508-4CF3-4A15-B4DB-3E5784258022}" dt="2022-01-01T10:07:28.902" v="1750" actId="2711"/>
          <ac:spMkLst>
            <pc:docMk/>
            <pc:sldMk cId="1668241459" sldId="308"/>
            <ac:spMk id="4" creationId="{7745DD5F-CB0F-459F-B478-E21CDD310C26}"/>
          </ac:spMkLst>
        </pc:spChg>
        <pc:spChg chg="add del mod">
          <ac:chgData name="אור מן" userId="366511654a5deaf2" providerId="LiveId" clId="{5AF20508-4CF3-4A15-B4DB-3E5784258022}" dt="2022-01-01T15:17:57.610" v="1861" actId="478"/>
          <ac:spMkLst>
            <pc:docMk/>
            <pc:sldMk cId="1668241459" sldId="308"/>
            <ac:spMk id="5" creationId="{094FDB68-5B5B-43EA-BCC9-F2E7E2DCA7E6}"/>
          </ac:spMkLst>
        </pc:spChg>
        <pc:picChg chg="add del mod">
          <ac:chgData name="אור מן" userId="366511654a5deaf2" providerId="LiveId" clId="{5AF20508-4CF3-4A15-B4DB-3E5784258022}" dt="2022-01-01T15:17:54.479" v="1860" actId="478"/>
          <ac:picMkLst>
            <pc:docMk/>
            <pc:sldMk cId="1668241459" sldId="308"/>
            <ac:picMk id="9" creationId="{D02EA407-AE01-497C-A1B7-8446D92FEFDA}"/>
          </ac:picMkLst>
        </pc:picChg>
        <pc:picChg chg="add mod">
          <ac:chgData name="אור מן" userId="366511654a5deaf2" providerId="LiveId" clId="{5AF20508-4CF3-4A15-B4DB-3E5784258022}" dt="2022-01-01T15:17:58.781" v="1862"/>
          <ac:picMkLst>
            <pc:docMk/>
            <pc:sldMk cId="1668241459" sldId="308"/>
            <ac:picMk id="10" creationId="{06B52D88-72BF-4C9B-98EF-308CE3C84ED8}"/>
          </ac:picMkLst>
        </pc:picChg>
        <pc:picChg chg="del">
          <ac:chgData name="אור מן" userId="366511654a5deaf2" providerId="LiveId" clId="{5AF20508-4CF3-4A15-B4DB-3E5784258022}" dt="2022-01-01T15:17:45.091" v="1856" actId="478"/>
          <ac:picMkLst>
            <pc:docMk/>
            <pc:sldMk cId="1668241459" sldId="308"/>
            <ac:picMk id="17" creationId="{1FE05F69-81FE-41EC-874F-C9DA7048A589}"/>
          </ac:picMkLst>
        </pc:picChg>
      </pc:sldChg>
      <pc:sldChg chg="addSp modSp add del mod ord modClrScheme chgLayout">
        <pc:chgData name="אור מן" userId="366511654a5deaf2" providerId="LiveId" clId="{5AF20508-4CF3-4A15-B4DB-3E5784258022}" dt="2022-01-01T08:28:43.981" v="456" actId="47"/>
        <pc:sldMkLst>
          <pc:docMk/>
          <pc:sldMk cId="4182584988" sldId="309"/>
        </pc:sldMkLst>
        <pc:spChg chg="mod ord">
          <ac:chgData name="אור מן" userId="366511654a5deaf2" providerId="LiveId" clId="{5AF20508-4CF3-4A15-B4DB-3E5784258022}" dt="2022-01-01T08:22:20.060" v="350" actId="700"/>
          <ac:spMkLst>
            <pc:docMk/>
            <pc:sldMk cId="4182584988" sldId="309"/>
            <ac:spMk id="2" creationId="{70E83EE9-686B-49B9-8CF4-6F5F84A0A420}"/>
          </ac:spMkLst>
        </pc:spChg>
        <pc:spChg chg="mod ord">
          <ac:chgData name="אור מן" userId="366511654a5deaf2" providerId="LiveId" clId="{5AF20508-4CF3-4A15-B4DB-3E5784258022}" dt="2022-01-01T08:23:25.758" v="372" actId="14100"/>
          <ac:spMkLst>
            <pc:docMk/>
            <pc:sldMk cId="4182584988" sldId="309"/>
            <ac:spMk id="3" creationId="{DA019A2A-640A-4285-BA5E-7A47E95D04EC}"/>
          </ac:spMkLst>
        </pc:spChg>
        <pc:spChg chg="mod ord">
          <ac:chgData name="אור מן" userId="366511654a5deaf2" providerId="LiveId" clId="{5AF20508-4CF3-4A15-B4DB-3E5784258022}" dt="2022-01-01T08:26:03.059" v="433" actId="20577"/>
          <ac:spMkLst>
            <pc:docMk/>
            <pc:sldMk cId="4182584988" sldId="309"/>
            <ac:spMk id="4" creationId="{FBA1D6E0-6A9C-4ADB-984E-B54DD59C6DF0}"/>
          </ac:spMkLst>
        </pc:spChg>
        <pc:spChg chg="mod ord">
          <ac:chgData name="אור מן" userId="366511654a5deaf2" providerId="LiveId" clId="{5AF20508-4CF3-4A15-B4DB-3E5784258022}" dt="2022-01-01T08:26:18.924" v="434"/>
          <ac:spMkLst>
            <pc:docMk/>
            <pc:sldMk cId="4182584988" sldId="309"/>
            <ac:spMk id="5" creationId="{8DD3FEC5-159E-43A5-9588-54A48A0C2BCE}"/>
          </ac:spMkLst>
        </pc:spChg>
        <pc:picChg chg="add mod">
          <ac:chgData name="אור מן" userId="366511654a5deaf2" providerId="LiveId" clId="{5AF20508-4CF3-4A15-B4DB-3E5784258022}" dt="2022-01-01T08:22:39.669" v="365" actId="14100"/>
          <ac:picMkLst>
            <pc:docMk/>
            <pc:sldMk cId="4182584988" sldId="309"/>
            <ac:picMk id="7" creationId="{E3874420-CA98-48C5-BE0F-CA7D09A7B08A}"/>
          </ac:picMkLst>
        </pc:picChg>
        <pc:picChg chg="mod ord">
          <ac:chgData name="אור מן" userId="366511654a5deaf2" providerId="LiveId" clId="{5AF20508-4CF3-4A15-B4DB-3E5784258022}" dt="2022-01-01T08:22:27.790" v="351" actId="1076"/>
          <ac:picMkLst>
            <pc:docMk/>
            <pc:sldMk cId="4182584988" sldId="309"/>
            <ac:picMk id="9" creationId="{8E4315D2-4A95-4A93-B1F8-7FD58C7B2BD0}"/>
          </ac:picMkLst>
        </pc:picChg>
      </pc:sldChg>
      <pc:sldChg chg="addSp delSp modSp add mod">
        <pc:chgData name="אור מן" userId="366511654a5deaf2" providerId="LiveId" clId="{5AF20508-4CF3-4A15-B4DB-3E5784258022}" dt="2022-01-01T08:56:03.218" v="667" actId="404"/>
        <pc:sldMkLst>
          <pc:docMk/>
          <pc:sldMk cId="1544666211" sldId="310"/>
        </pc:sldMkLst>
        <pc:spChg chg="del">
          <ac:chgData name="אור מן" userId="366511654a5deaf2" providerId="LiveId" clId="{5AF20508-4CF3-4A15-B4DB-3E5784258022}" dt="2022-01-01T08:27:34.583" v="444" actId="478"/>
          <ac:spMkLst>
            <pc:docMk/>
            <pc:sldMk cId="1544666211" sldId="310"/>
            <ac:spMk id="4" creationId="{7745DD5F-CB0F-459F-B478-E21CDD310C26}"/>
          </ac:spMkLst>
        </pc:spChg>
        <pc:spChg chg="add del mod">
          <ac:chgData name="אור מן" userId="366511654a5deaf2" providerId="LiveId" clId="{5AF20508-4CF3-4A15-B4DB-3E5784258022}" dt="2022-01-01T08:27:37.814" v="446" actId="478"/>
          <ac:spMkLst>
            <pc:docMk/>
            <pc:sldMk cId="1544666211" sldId="310"/>
            <ac:spMk id="5" creationId="{D0B4597E-7F5B-41D1-8CA6-8AE0E3081936}"/>
          </ac:spMkLst>
        </pc:spChg>
        <pc:spChg chg="add del mod">
          <ac:chgData name="אור מן" userId="366511654a5deaf2" providerId="LiveId" clId="{5AF20508-4CF3-4A15-B4DB-3E5784258022}" dt="2022-01-01T08:28:30.691" v="454" actId="478"/>
          <ac:spMkLst>
            <pc:docMk/>
            <pc:sldMk cId="1544666211" sldId="310"/>
            <ac:spMk id="7" creationId="{C4AB4844-4000-44A8-ABD7-A25BECF7D676}"/>
          </ac:spMkLst>
        </pc:spChg>
        <pc:spChg chg="add mod">
          <ac:chgData name="אור מן" userId="366511654a5deaf2" providerId="LiveId" clId="{5AF20508-4CF3-4A15-B4DB-3E5784258022}" dt="2022-01-01T08:56:03.218" v="667" actId="404"/>
          <ac:spMkLst>
            <pc:docMk/>
            <pc:sldMk cId="1544666211" sldId="310"/>
            <ac:spMk id="9" creationId="{4BA68470-E169-4688-B149-BFE69D674F05}"/>
          </ac:spMkLst>
        </pc:spChg>
        <pc:spChg chg="add del mod">
          <ac:chgData name="אור מן" userId="366511654a5deaf2" providerId="LiveId" clId="{5AF20508-4CF3-4A15-B4DB-3E5784258022}" dt="2022-01-01T08:28:53.981" v="460" actId="478"/>
          <ac:spMkLst>
            <pc:docMk/>
            <pc:sldMk cId="1544666211" sldId="310"/>
            <ac:spMk id="11" creationId="{9CB1E025-BD90-4257-AF0B-0F3DF482DDA7}"/>
          </ac:spMkLst>
        </pc:spChg>
        <pc:spChg chg="mod">
          <ac:chgData name="אור מן" userId="366511654a5deaf2" providerId="LiveId" clId="{5AF20508-4CF3-4A15-B4DB-3E5784258022}" dt="2022-01-01T08:27:54.569" v="450"/>
          <ac:spMkLst>
            <pc:docMk/>
            <pc:sldMk cId="1544666211" sldId="310"/>
            <ac:spMk id="15" creationId="{66F458A5-2AF5-4290-8A07-8B68C223F81D}"/>
          </ac:spMkLst>
        </pc:spChg>
        <pc:picChg chg="add mod">
          <ac:chgData name="אור מן" userId="366511654a5deaf2" providerId="LiveId" clId="{5AF20508-4CF3-4A15-B4DB-3E5784258022}" dt="2022-01-01T08:27:49.180" v="449" actId="1076"/>
          <ac:picMkLst>
            <pc:docMk/>
            <pc:sldMk cId="1544666211" sldId="310"/>
            <ac:picMk id="10" creationId="{931AFBBC-49B7-4D29-8627-03A0DACD36E0}"/>
          </ac:picMkLst>
        </pc:picChg>
        <pc:picChg chg="add del">
          <ac:chgData name="אור מן" userId="366511654a5deaf2" providerId="LiveId" clId="{5AF20508-4CF3-4A15-B4DB-3E5784258022}" dt="2022-01-01T08:28:53.981" v="460" actId="478"/>
          <ac:picMkLst>
            <pc:docMk/>
            <pc:sldMk cId="1544666211" sldId="310"/>
            <ac:picMk id="17" creationId="{1FE05F69-81FE-41EC-874F-C9DA7048A589}"/>
          </ac:picMkLst>
        </pc:picChg>
      </pc:sldChg>
      <pc:sldChg chg="addSp modSp add mod ord modAnim">
        <pc:chgData name="אור מן" userId="366511654a5deaf2" providerId="LiveId" clId="{5AF20508-4CF3-4A15-B4DB-3E5784258022}" dt="2022-01-01T08:50:33.635" v="604"/>
        <pc:sldMkLst>
          <pc:docMk/>
          <pc:sldMk cId="3040423179" sldId="311"/>
        </pc:sldMkLst>
        <pc:spChg chg="mod">
          <ac:chgData name="אור מן" userId="366511654a5deaf2" providerId="LiveId" clId="{5AF20508-4CF3-4A15-B4DB-3E5784258022}" dt="2022-01-01T08:50:33.635" v="604"/>
          <ac:spMkLst>
            <pc:docMk/>
            <pc:sldMk cId="3040423179" sldId="311"/>
            <ac:spMk id="3" creationId="{4EF15B35-3E87-AB47-A668-38DD000ADF27}"/>
          </ac:spMkLst>
        </pc:spChg>
        <pc:spChg chg="add mod">
          <ac:chgData name="אור מן" userId="366511654a5deaf2" providerId="LiveId" clId="{5AF20508-4CF3-4A15-B4DB-3E5784258022}" dt="2022-01-01T08:42:24.511" v="567" actId="14100"/>
          <ac:spMkLst>
            <pc:docMk/>
            <pc:sldMk cId="3040423179" sldId="311"/>
            <ac:spMk id="8" creationId="{3B9FAAD7-FC79-4404-BD65-4EA53BD6ABA9}"/>
          </ac:spMkLst>
        </pc:spChg>
        <pc:spChg chg="mod">
          <ac:chgData name="אור מן" userId="366511654a5deaf2" providerId="LiveId" clId="{5AF20508-4CF3-4A15-B4DB-3E5784258022}" dt="2022-01-01T08:44:54.936" v="574" actId="404"/>
          <ac:spMkLst>
            <pc:docMk/>
            <pc:sldMk cId="3040423179" sldId="311"/>
            <ac:spMk id="15" creationId="{66F458A5-2AF5-4290-8A07-8B68C223F81D}"/>
          </ac:spMkLst>
        </pc:spChg>
        <pc:graphicFrameChg chg="mod modGraphic">
          <ac:chgData name="אור מן" userId="366511654a5deaf2" providerId="LiveId" clId="{5AF20508-4CF3-4A15-B4DB-3E5784258022}" dt="2022-01-01T08:39:03.006" v="514" actId="404"/>
          <ac:graphicFrameMkLst>
            <pc:docMk/>
            <pc:sldMk cId="3040423179" sldId="311"/>
            <ac:graphicFrameMk id="10" creationId="{00E51AD9-52AC-49A5-BF0E-64F1B769CE85}"/>
          </ac:graphicFrameMkLst>
        </pc:graphicFrameChg>
        <pc:picChg chg="add mod modCrop">
          <ac:chgData name="אור מן" userId="366511654a5deaf2" providerId="LiveId" clId="{5AF20508-4CF3-4A15-B4DB-3E5784258022}" dt="2022-01-01T08:34:43.534" v="487" actId="1076"/>
          <ac:picMkLst>
            <pc:docMk/>
            <pc:sldMk cId="3040423179" sldId="311"/>
            <ac:picMk id="7" creationId="{1680DBED-49C6-4D00-A3B7-5CC6E2009D20}"/>
          </ac:picMkLst>
        </pc:picChg>
        <pc:cxnChg chg="add mod">
          <ac:chgData name="אור מן" userId="366511654a5deaf2" providerId="LiveId" clId="{5AF20508-4CF3-4A15-B4DB-3E5784258022}" dt="2022-01-01T08:40:55.454" v="523" actId="208"/>
          <ac:cxnSpMkLst>
            <pc:docMk/>
            <pc:sldMk cId="3040423179" sldId="311"/>
            <ac:cxnSpMk id="4" creationId="{76C26912-C8ED-49BD-BECB-9F3B136230B6}"/>
          </ac:cxnSpMkLst>
        </pc:cxnChg>
      </pc:sldChg>
      <pc:sldChg chg="addSp delSp modSp add mod ord">
        <pc:chgData name="אור מן" userId="366511654a5deaf2" providerId="LiveId" clId="{5AF20508-4CF3-4A15-B4DB-3E5784258022}" dt="2022-01-01T15:18:51.221" v="1870" actId="732"/>
        <pc:sldMkLst>
          <pc:docMk/>
          <pc:sldMk cId="2989906727" sldId="312"/>
        </pc:sldMkLst>
        <pc:spChg chg="mod">
          <ac:chgData name="אור מן" userId="366511654a5deaf2" providerId="LiveId" clId="{5AF20508-4CF3-4A15-B4DB-3E5784258022}" dt="2022-01-01T08:50:21.484" v="603" actId="14100"/>
          <ac:spMkLst>
            <pc:docMk/>
            <pc:sldMk cId="2989906727" sldId="312"/>
            <ac:spMk id="3" creationId="{B628FE7D-043F-42AF-B4AB-DB9AFF936B28}"/>
          </ac:spMkLst>
        </pc:spChg>
        <pc:spChg chg="del mod">
          <ac:chgData name="אור מן" userId="366511654a5deaf2" providerId="LiveId" clId="{5AF20508-4CF3-4A15-B4DB-3E5784258022}" dt="2022-01-01T08:49:35.209" v="586" actId="478"/>
          <ac:spMkLst>
            <pc:docMk/>
            <pc:sldMk cId="2989906727" sldId="312"/>
            <ac:spMk id="4" creationId="{FD26EF91-820B-4DA2-B398-3E168AFF17A9}"/>
          </ac:spMkLst>
        </pc:spChg>
        <pc:spChg chg="add del mod">
          <ac:chgData name="אור מן" userId="366511654a5deaf2" providerId="LiveId" clId="{5AF20508-4CF3-4A15-B4DB-3E5784258022}" dt="2022-01-01T08:49:01.692" v="582" actId="26606"/>
          <ac:spMkLst>
            <pc:docMk/>
            <pc:sldMk cId="2989906727" sldId="312"/>
            <ac:spMk id="5" creationId="{42194479-1CD7-4EE9-817C-FA0BA713E973}"/>
          </ac:spMkLst>
        </pc:spChg>
        <pc:spChg chg="add del mod">
          <ac:chgData name="אור מן" userId="366511654a5deaf2" providerId="LiveId" clId="{5AF20508-4CF3-4A15-B4DB-3E5784258022}" dt="2022-01-01T08:49:36.730" v="587" actId="478"/>
          <ac:spMkLst>
            <pc:docMk/>
            <pc:sldMk cId="2989906727" sldId="312"/>
            <ac:spMk id="8" creationId="{35DDF68B-2725-4CD0-A3B9-005D54C26E9F}"/>
          </ac:spMkLst>
        </pc:spChg>
        <pc:spChg chg="add">
          <ac:chgData name="אור מן" userId="366511654a5deaf2" providerId="LiveId" clId="{5AF20508-4CF3-4A15-B4DB-3E5784258022}" dt="2022-01-01T08:49:01.692" v="582" actId="26606"/>
          <ac:spMkLst>
            <pc:docMk/>
            <pc:sldMk cId="2989906727" sldId="312"/>
            <ac:spMk id="9" creationId="{C5EC8AA3-636A-4F97-8A5A-352093B7B2BF}"/>
          </ac:spMkLst>
        </pc:spChg>
        <pc:spChg chg="add mod">
          <ac:chgData name="אור מן" userId="366511654a5deaf2" providerId="LiveId" clId="{5AF20508-4CF3-4A15-B4DB-3E5784258022}" dt="2022-01-01T08:50:37.091" v="605"/>
          <ac:spMkLst>
            <pc:docMk/>
            <pc:sldMk cId="2989906727" sldId="312"/>
            <ac:spMk id="12" creationId="{58CCBDB2-FB69-4E00-8424-BF159061A904}"/>
          </ac:spMkLst>
        </pc:spChg>
        <pc:picChg chg="add mod ord modCrop">
          <ac:chgData name="אור מן" userId="366511654a5deaf2" providerId="LiveId" clId="{5AF20508-4CF3-4A15-B4DB-3E5784258022}" dt="2022-01-01T15:18:51.221" v="1870" actId="732"/>
          <ac:picMkLst>
            <pc:docMk/>
            <pc:sldMk cId="2989906727" sldId="312"/>
            <ac:picMk id="7" creationId="{7303B866-5782-4D82-8726-B50D910FBEF0}"/>
          </ac:picMkLst>
        </pc:picChg>
        <pc:picChg chg="add mod ord modCrop">
          <ac:chgData name="אור מן" userId="366511654a5deaf2" providerId="LiveId" clId="{5AF20508-4CF3-4A15-B4DB-3E5784258022}" dt="2022-01-01T15:18:28.776" v="1865" actId="167"/>
          <ac:picMkLst>
            <pc:docMk/>
            <pc:sldMk cId="2989906727" sldId="312"/>
            <ac:picMk id="13" creationId="{2481C853-C1DA-48F1-85AF-1B42FB9E7ADC}"/>
          </ac:picMkLst>
        </pc:picChg>
        <pc:picChg chg="del">
          <ac:chgData name="אור מן" userId="366511654a5deaf2" providerId="LiveId" clId="{5AF20508-4CF3-4A15-B4DB-3E5784258022}" dt="2022-01-01T08:48:20.484" v="578" actId="478"/>
          <ac:picMkLst>
            <pc:docMk/>
            <pc:sldMk cId="2989906727" sldId="312"/>
            <ac:picMk id="14" creationId="{E923BD5B-22B6-4E92-B95F-5F7B6467380E}"/>
          </ac:picMkLst>
        </pc:picChg>
      </pc:sldChg>
      <pc:sldChg chg="addSp delSp modSp add mod ord">
        <pc:chgData name="אור מן" userId="366511654a5deaf2" providerId="LiveId" clId="{5AF20508-4CF3-4A15-B4DB-3E5784258022}" dt="2022-01-01T15:22:06.358" v="1888"/>
        <pc:sldMkLst>
          <pc:docMk/>
          <pc:sldMk cId="2173557377" sldId="313"/>
        </pc:sldMkLst>
        <pc:spChg chg="add del mod">
          <ac:chgData name="אור מן" userId="366511654a5deaf2" providerId="LiveId" clId="{5AF20508-4CF3-4A15-B4DB-3E5784258022}" dt="2022-01-01T08:52:23.249" v="614" actId="478"/>
          <ac:spMkLst>
            <pc:docMk/>
            <pc:sldMk cId="2173557377" sldId="313"/>
            <ac:spMk id="4" creationId="{35AE4ACF-FDF8-4DAC-A680-C35C5BEDAD22}"/>
          </ac:spMkLst>
        </pc:spChg>
        <pc:spChg chg="add mod">
          <ac:chgData name="אור מן" userId="366511654a5deaf2" providerId="LiveId" clId="{5AF20508-4CF3-4A15-B4DB-3E5784258022}" dt="2022-01-01T15:22:06.358" v="1888"/>
          <ac:spMkLst>
            <pc:docMk/>
            <pc:sldMk cId="2173557377" sldId="313"/>
            <ac:spMk id="8" creationId="{A5CE60D8-AD92-4CFC-8957-5B8D1DC1ED7E}"/>
          </ac:spMkLst>
        </pc:spChg>
        <pc:spChg chg="mod">
          <ac:chgData name="אור מן" userId="366511654a5deaf2" providerId="LiveId" clId="{5AF20508-4CF3-4A15-B4DB-3E5784258022}" dt="2022-01-01T08:56:49.491" v="677" actId="1037"/>
          <ac:spMkLst>
            <pc:docMk/>
            <pc:sldMk cId="2173557377" sldId="313"/>
            <ac:spMk id="9" creationId="{4BA68470-E169-4688-B149-BFE69D674F05}"/>
          </ac:spMkLst>
        </pc:spChg>
        <pc:spChg chg="del">
          <ac:chgData name="אור מן" userId="366511654a5deaf2" providerId="LiveId" clId="{5AF20508-4CF3-4A15-B4DB-3E5784258022}" dt="2022-01-01T08:52:21.529" v="613" actId="478"/>
          <ac:spMkLst>
            <pc:docMk/>
            <pc:sldMk cId="2173557377" sldId="313"/>
            <ac:spMk id="15" creationId="{66F458A5-2AF5-4290-8A07-8B68C223F81D}"/>
          </ac:spMkLst>
        </pc:spChg>
        <pc:picChg chg="del">
          <ac:chgData name="אור מן" userId="366511654a5deaf2" providerId="LiveId" clId="{5AF20508-4CF3-4A15-B4DB-3E5784258022}" dt="2022-01-01T08:53:03.850" v="650" actId="478"/>
          <ac:picMkLst>
            <pc:docMk/>
            <pc:sldMk cId="2173557377" sldId="313"/>
            <ac:picMk id="10" creationId="{931AFBBC-49B7-4D29-8627-03A0DACD36E0}"/>
          </ac:picMkLst>
        </pc:picChg>
        <pc:picChg chg="add mod">
          <ac:chgData name="אור מן" userId="366511654a5deaf2" providerId="LiveId" clId="{5AF20508-4CF3-4A15-B4DB-3E5784258022}" dt="2022-01-01T08:53:15.967" v="653" actId="14100"/>
          <ac:picMkLst>
            <pc:docMk/>
            <pc:sldMk cId="2173557377" sldId="313"/>
            <ac:picMk id="11" creationId="{861D8EAD-F3F1-4916-ACC4-3FAF5A2E4FFF}"/>
          </ac:picMkLst>
        </pc:picChg>
      </pc:sldChg>
      <pc:sldChg chg="addSp delSp modSp add mod ord">
        <pc:chgData name="אור מן" userId="366511654a5deaf2" providerId="LiveId" clId="{5AF20508-4CF3-4A15-B4DB-3E5784258022}" dt="2022-01-01T15:22:03.748" v="1887"/>
        <pc:sldMkLst>
          <pc:docMk/>
          <pc:sldMk cId="1601467549" sldId="314"/>
        </pc:sldMkLst>
        <pc:spChg chg="del">
          <ac:chgData name="אור מן" userId="366511654a5deaf2" providerId="LiveId" clId="{5AF20508-4CF3-4A15-B4DB-3E5784258022}" dt="2022-01-01T09:06:24.704" v="681" actId="478"/>
          <ac:spMkLst>
            <pc:docMk/>
            <pc:sldMk cId="1601467549" sldId="314"/>
            <ac:spMk id="2" creationId="{EC6C92D3-8AE6-4260-8F63-97ED33A064D5}"/>
          </ac:spMkLst>
        </pc:spChg>
        <pc:spChg chg="mod">
          <ac:chgData name="אור מן" userId="366511654a5deaf2" providerId="LiveId" clId="{5AF20508-4CF3-4A15-B4DB-3E5784258022}" dt="2022-01-01T09:21:10.538" v="969"/>
          <ac:spMkLst>
            <pc:docMk/>
            <pc:sldMk cId="1601467549" sldId="314"/>
            <ac:spMk id="3" creationId="{74F887AB-AE63-4AD3-BA85-0F4412B6598D}"/>
          </ac:spMkLst>
        </pc:spChg>
        <pc:spChg chg="add del mod">
          <ac:chgData name="אור מן" userId="366511654a5deaf2" providerId="LiveId" clId="{5AF20508-4CF3-4A15-B4DB-3E5784258022}" dt="2022-01-01T09:06:28.188" v="682" actId="478"/>
          <ac:spMkLst>
            <pc:docMk/>
            <pc:sldMk cId="1601467549" sldId="314"/>
            <ac:spMk id="5" creationId="{96EDDCDD-7209-4D62-AD0C-C1DA31A5ADC7}"/>
          </ac:spMkLst>
        </pc:spChg>
        <pc:spChg chg="add del mod">
          <ac:chgData name="אור מן" userId="366511654a5deaf2" providerId="LiveId" clId="{5AF20508-4CF3-4A15-B4DB-3E5784258022}" dt="2022-01-01T15:19:45.950" v="1881" actId="478"/>
          <ac:spMkLst>
            <pc:docMk/>
            <pc:sldMk cId="1601467549" sldId="314"/>
            <ac:spMk id="7" creationId="{A0AC4716-5CA7-4ED4-87BF-11973E57FFB5}"/>
          </ac:spMkLst>
        </pc:spChg>
        <pc:spChg chg="add mod">
          <ac:chgData name="אור מן" userId="366511654a5deaf2" providerId="LiveId" clId="{5AF20508-4CF3-4A15-B4DB-3E5784258022}" dt="2022-01-01T15:22:03.748" v="1887"/>
          <ac:spMkLst>
            <pc:docMk/>
            <pc:sldMk cId="1601467549" sldId="314"/>
            <ac:spMk id="9" creationId="{076A953B-F302-4C37-A162-31160E884CED}"/>
          </ac:spMkLst>
        </pc:spChg>
        <pc:graphicFrameChg chg="mod">
          <ac:chgData name="אור מן" userId="366511654a5deaf2" providerId="LiveId" clId="{5AF20508-4CF3-4A15-B4DB-3E5784258022}" dt="2022-01-01T09:20:27.296" v="968" actId="2084"/>
          <ac:graphicFrameMkLst>
            <pc:docMk/>
            <pc:sldMk cId="1601467549" sldId="314"/>
            <ac:graphicFrameMk id="13" creationId="{4FB62979-011B-4BFB-BCF9-8CD712EA2332}"/>
          </ac:graphicFrameMkLst>
        </pc:graphicFrameChg>
        <pc:picChg chg="del">
          <ac:chgData name="אור מן" userId="366511654a5deaf2" providerId="LiveId" clId="{5AF20508-4CF3-4A15-B4DB-3E5784258022}" dt="2022-01-01T15:19:07.888" v="1871" actId="478"/>
          <ac:picMkLst>
            <pc:docMk/>
            <pc:sldMk cId="1601467549" sldId="314"/>
            <ac:picMk id="12" creationId="{34A80249-1835-46E9-87C9-48F4BEE1EC64}"/>
          </ac:picMkLst>
        </pc:picChg>
        <pc:picChg chg="add mod ord">
          <ac:chgData name="אור מן" userId="366511654a5deaf2" providerId="LiveId" clId="{5AF20508-4CF3-4A15-B4DB-3E5784258022}" dt="2022-01-01T15:19:41.961" v="1880" actId="167"/>
          <ac:picMkLst>
            <pc:docMk/>
            <pc:sldMk cId="1601467549" sldId="314"/>
            <ac:picMk id="15" creationId="{6720265C-DC84-4FC5-A550-01389FAE716A}"/>
          </ac:picMkLst>
        </pc:picChg>
      </pc:sldChg>
      <pc:sldChg chg="addSp delSp modSp add mod ord">
        <pc:chgData name="אור מן" userId="366511654a5deaf2" providerId="LiveId" clId="{5AF20508-4CF3-4A15-B4DB-3E5784258022}" dt="2022-01-01T15:21:45.062" v="1884" actId="20577"/>
        <pc:sldMkLst>
          <pc:docMk/>
          <pc:sldMk cId="333227043" sldId="315"/>
        </pc:sldMkLst>
        <pc:spChg chg="add del mod">
          <ac:chgData name="אור מן" userId="366511654a5deaf2" providerId="LiveId" clId="{5AF20508-4CF3-4A15-B4DB-3E5784258022}" dt="2022-01-01T09:24:10.538" v="974" actId="478"/>
          <ac:spMkLst>
            <pc:docMk/>
            <pc:sldMk cId="333227043" sldId="315"/>
            <ac:spMk id="4" creationId="{CB86323B-85E7-4F7E-8993-F0AFF54D1E1F}"/>
          </ac:spMkLst>
        </pc:spChg>
        <pc:spChg chg="mod">
          <ac:chgData name="אור מן" userId="366511654a5deaf2" providerId="LiveId" clId="{5AF20508-4CF3-4A15-B4DB-3E5784258022}" dt="2022-01-01T09:36:26.190" v="1409" actId="20577"/>
          <ac:spMkLst>
            <pc:docMk/>
            <pc:sldMk cId="333227043" sldId="315"/>
            <ac:spMk id="9" creationId="{4BA68470-E169-4688-B149-BFE69D674F05}"/>
          </ac:spMkLst>
        </pc:spChg>
        <pc:spChg chg="add mod">
          <ac:chgData name="אור מן" userId="366511654a5deaf2" providerId="LiveId" clId="{5AF20508-4CF3-4A15-B4DB-3E5784258022}" dt="2022-01-01T15:21:45.062" v="1884" actId="20577"/>
          <ac:spMkLst>
            <pc:docMk/>
            <pc:sldMk cId="333227043" sldId="315"/>
            <ac:spMk id="11" creationId="{9D967095-B0D0-477F-B8C9-2AD0513C3A35}"/>
          </ac:spMkLst>
        </pc:spChg>
        <pc:spChg chg="del">
          <ac:chgData name="אור מן" userId="366511654a5deaf2" providerId="LiveId" clId="{5AF20508-4CF3-4A15-B4DB-3E5784258022}" dt="2022-01-01T09:24:09.146" v="973" actId="478"/>
          <ac:spMkLst>
            <pc:docMk/>
            <pc:sldMk cId="333227043" sldId="315"/>
            <ac:spMk id="15" creationId="{66F458A5-2AF5-4290-8A07-8B68C223F81D}"/>
          </ac:spMkLst>
        </pc:spChg>
        <pc:picChg chg="ord">
          <ac:chgData name="אור מן" userId="366511654a5deaf2" providerId="LiveId" clId="{5AF20508-4CF3-4A15-B4DB-3E5784258022}" dt="2022-01-01T15:19:34.474" v="1879" actId="167"/>
          <ac:picMkLst>
            <pc:docMk/>
            <pc:sldMk cId="333227043" sldId="315"/>
            <ac:picMk id="17" creationId="{1FE05F69-81FE-41EC-874F-C9DA7048A589}"/>
          </ac:picMkLst>
        </pc:picChg>
      </pc:sldChg>
      <pc:sldChg chg="addSp modSp add mod ord">
        <pc:chgData name="אור מן" userId="366511654a5deaf2" providerId="LiveId" clId="{5AF20508-4CF3-4A15-B4DB-3E5784258022}" dt="2022-01-01T15:17:02.935" v="1855" actId="1076"/>
        <pc:sldMkLst>
          <pc:docMk/>
          <pc:sldMk cId="1518506907" sldId="316"/>
        </pc:sldMkLst>
        <pc:spChg chg="add mod">
          <ac:chgData name="אור מן" userId="366511654a5deaf2" providerId="LiveId" clId="{5AF20508-4CF3-4A15-B4DB-3E5784258022}" dt="2022-01-01T15:12:49.113" v="1818" actId="403"/>
          <ac:spMkLst>
            <pc:docMk/>
            <pc:sldMk cId="1518506907" sldId="316"/>
            <ac:spMk id="2" creationId="{22B725F8-F385-474D-8A14-125A65097DD7}"/>
          </ac:spMkLst>
        </pc:spChg>
        <pc:spChg chg="mod">
          <ac:chgData name="אור מן" userId="366511654a5deaf2" providerId="LiveId" clId="{5AF20508-4CF3-4A15-B4DB-3E5784258022}" dt="2022-01-01T10:07:41.294" v="1751"/>
          <ac:spMkLst>
            <pc:docMk/>
            <pc:sldMk cId="1518506907" sldId="316"/>
            <ac:spMk id="3" creationId="{4EF15B35-3E87-AB47-A668-38DD000ADF27}"/>
          </ac:spMkLst>
        </pc:spChg>
        <pc:spChg chg="mod">
          <ac:chgData name="אור מן" userId="366511654a5deaf2" providerId="LiveId" clId="{5AF20508-4CF3-4A15-B4DB-3E5784258022}" dt="2022-01-01T09:48:29.077" v="1415"/>
          <ac:spMkLst>
            <pc:docMk/>
            <pc:sldMk cId="1518506907" sldId="316"/>
            <ac:spMk id="15" creationId="{66F458A5-2AF5-4290-8A07-8B68C223F81D}"/>
          </ac:spMkLst>
        </pc:spChg>
        <pc:graphicFrameChg chg="mod modGraphic">
          <ac:chgData name="אור מן" userId="366511654a5deaf2" providerId="LiveId" clId="{5AF20508-4CF3-4A15-B4DB-3E5784258022}" dt="2022-01-01T15:17:02.935" v="1855" actId="1076"/>
          <ac:graphicFrameMkLst>
            <pc:docMk/>
            <pc:sldMk cId="1518506907" sldId="316"/>
            <ac:graphicFrameMk id="10" creationId="{00E51AD9-52AC-49A5-BF0E-64F1B769CE85}"/>
          </ac:graphicFrameMkLst>
        </pc:graphicFrameChg>
      </pc:sldChg>
      <pc:sldChg chg="addSp delSp modSp add mod ord">
        <pc:chgData name="אור מן" userId="366511654a5deaf2" providerId="LiveId" clId="{5AF20508-4CF3-4A15-B4DB-3E5784258022}" dt="2022-01-01T15:22:51.584" v="1891" actId="14100"/>
        <pc:sldMkLst>
          <pc:docMk/>
          <pc:sldMk cId="3392285780" sldId="317"/>
        </pc:sldMkLst>
        <pc:spChg chg="mod">
          <ac:chgData name="אור מן" userId="366511654a5deaf2" providerId="LiveId" clId="{5AF20508-4CF3-4A15-B4DB-3E5784258022}" dt="2022-01-01T09:53:29.018" v="1456" actId="404"/>
          <ac:spMkLst>
            <pc:docMk/>
            <pc:sldMk cId="3392285780" sldId="317"/>
            <ac:spMk id="3" creationId="{DA019A2A-640A-4285-BA5E-7A47E95D04EC}"/>
          </ac:spMkLst>
        </pc:spChg>
        <pc:spChg chg="mod">
          <ac:chgData name="אור מן" userId="366511654a5deaf2" providerId="LiveId" clId="{5AF20508-4CF3-4A15-B4DB-3E5784258022}" dt="2022-01-01T15:22:51.584" v="1891" actId="14100"/>
          <ac:spMkLst>
            <pc:docMk/>
            <pc:sldMk cId="3392285780" sldId="317"/>
            <ac:spMk id="4" creationId="{FBA1D6E0-6A9C-4ADB-984E-B54DD59C6DF0}"/>
          </ac:spMkLst>
        </pc:spChg>
        <pc:spChg chg="mod">
          <ac:chgData name="אור מן" userId="366511654a5deaf2" providerId="LiveId" clId="{5AF20508-4CF3-4A15-B4DB-3E5784258022}" dt="2022-01-01T10:07:43.395" v="1752"/>
          <ac:spMkLst>
            <pc:docMk/>
            <pc:sldMk cId="3392285780" sldId="317"/>
            <ac:spMk id="5" creationId="{8DD3FEC5-159E-43A5-9588-54A48A0C2BCE}"/>
          </ac:spMkLst>
        </pc:spChg>
        <pc:spChg chg="add del mod">
          <ac:chgData name="אור מן" userId="366511654a5deaf2" providerId="LiveId" clId="{5AF20508-4CF3-4A15-B4DB-3E5784258022}" dt="2022-01-01T15:19:21.007" v="1876" actId="478"/>
          <ac:spMkLst>
            <pc:docMk/>
            <pc:sldMk cId="3392285780" sldId="317"/>
            <ac:spMk id="10" creationId="{73EB06CB-1EAD-42A2-A6AF-50DC09C1E3CE}"/>
          </ac:spMkLst>
        </pc:spChg>
        <pc:picChg chg="add mod modCrop">
          <ac:chgData name="אור מן" userId="366511654a5deaf2" providerId="LiveId" clId="{5AF20508-4CF3-4A15-B4DB-3E5784258022}" dt="2022-01-01T10:04:55.015" v="1747"/>
          <ac:picMkLst>
            <pc:docMk/>
            <pc:sldMk cId="3392285780" sldId="317"/>
            <ac:picMk id="7" creationId="{EB26CAD5-1C99-4DBE-BA5A-5F16FFFB9330}"/>
          </ac:picMkLst>
        </pc:picChg>
        <pc:picChg chg="del">
          <ac:chgData name="אור מן" userId="366511654a5deaf2" providerId="LiveId" clId="{5AF20508-4CF3-4A15-B4DB-3E5784258022}" dt="2022-01-01T15:19:16.182" v="1873" actId="478"/>
          <ac:picMkLst>
            <pc:docMk/>
            <pc:sldMk cId="3392285780" sldId="317"/>
            <ac:picMk id="9" creationId="{8E4315D2-4A95-4A93-B1F8-7FD58C7B2BD0}"/>
          </ac:picMkLst>
        </pc:picChg>
        <pc:picChg chg="add del mod">
          <ac:chgData name="אור מן" userId="366511654a5deaf2" providerId="LiveId" clId="{5AF20508-4CF3-4A15-B4DB-3E5784258022}" dt="2022-01-01T15:19:19.853" v="1875" actId="478"/>
          <ac:picMkLst>
            <pc:docMk/>
            <pc:sldMk cId="3392285780" sldId="317"/>
            <ac:picMk id="11" creationId="{8DD093E4-9DA9-4C55-B8D6-60943AE1A0E2}"/>
          </ac:picMkLst>
        </pc:picChg>
        <pc:picChg chg="add mod ord">
          <ac:chgData name="אור מן" userId="366511654a5deaf2" providerId="LiveId" clId="{5AF20508-4CF3-4A15-B4DB-3E5784258022}" dt="2022-01-01T15:19:26.761" v="1878" actId="167"/>
          <ac:picMkLst>
            <pc:docMk/>
            <pc:sldMk cId="3392285780" sldId="317"/>
            <ac:picMk id="12" creationId="{63F400D7-215A-43C1-9CE6-FEB5A8A084B3}"/>
          </ac:picMkLst>
        </pc:picChg>
      </pc:sldChg>
      <pc:sldChg chg="addSp delSp modSp add mod ord">
        <pc:chgData name="אור מן" userId="366511654a5deaf2" providerId="LiveId" clId="{5AF20508-4CF3-4A15-B4DB-3E5784258022}" dt="2022-01-01T15:24:48.807" v="1896"/>
        <pc:sldMkLst>
          <pc:docMk/>
          <pc:sldMk cId="3169786842" sldId="318"/>
        </pc:sldMkLst>
        <pc:spChg chg="add del mod">
          <ac:chgData name="אור מן" userId="366511654a5deaf2" providerId="LiveId" clId="{5AF20508-4CF3-4A15-B4DB-3E5784258022}" dt="2022-01-01T14:59:35.952" v="1758" actId="3680"/>
          <ac:spMkLst>
            <pc:docMk/>
            <pc:sldMk cId="3169786842" sldId="318"/>
            <ac:spMk id="4" creationId="{759023DD-5FFE-469B-9F66-1CD52175A29B}"/>
          </ac:spMkLst>
        </pc:spChg>
        <pc:spChg chg="mod">
          <ac:chgData name="אור מן" userId="366511654a5deaf2" providerId="LiveId" clId="{5AF20508-4CF3-4A15-B4DB-3E5784258022}" dt="2022-01-01T14:59:01.285" v="1756"/>
          <ac:spMkLst>
            <pc:docMk/>
            <pc:sldMk cId="3169786842" sldId="318"/>
            <ac:spMk id="15" creationId="{66F458A5-2AF5-4290-8A07-8B68C223F81D}"/>
          </ac:spMkLst>
        </pc:spChg>
        <pc:graphicFrameChg chg="add mod ord modGraphic">
          <ac:chgData name="אור מן" userId="366511654a5deaf2" providerId="LiveId" clId="{5AF20508-4CF3-4A15-B4DB-3E5784258022}" dt="2022-01-01T15:00:51.540" v="1772" actId="14100"/>
          <ac:graphicFrameMkLst>
            <pc:docMk/>
            <pc:sldMk cId="3169786842" sldId="318"/>
            <ac:graphicFrameMk id="5" creationId="{0C34D21C-16F9-4F4D-9EDA-5FD610328147}"/>
          </ac:graphicFrameMkLst>
        </pc:graphicFrameChg>
        <pc:graphicFrameChg chg="del">
          <ac:chgData name="אור מן" userId="366511654a5deaf2" providerId="LiveId" clId="{5AF20508-4CF3-4A15-B4DB-3E5784258022}" dt="2022-01-01T14:59:07.618" v="1757" actId="478"/>
          <ac:graphicFrameMkLst>
            <pc:docMk/>
            <pc:sldMk cId="3169786842" sldId="318"/>
            <ac:graphicFrameMk id="10" creationId="{00E51AD9-52AC-49A5-BF0E-64F1B769CE85}"/>
          </ac:graphicFrameMkLst>
        </pc:graphicFrameChg>
        <pc:picChg chg="del">
          <ac:chgData name="אור מן" userId="366511654a5deaf2" providerId="LiveId" clId="{5AF20508-4CF3-4A15-B4DB-3E5784258022}" dt="2022-01-01T15:24:48.807" v="1896"/>
          <ac:picMkLst>
            <pc:docMk/>
            <pc:sldMk cId="3169786842" sldId="318"/>
            <ac:picMk id="6" creationId="{E6D4F9C9-5D88-47F0-84AC-3D7220470ACB}"/>
          </ac:picMkLst>
        </pc:picChg>
      </pc:sldChg>
      <pc:sldChg chg="addSp delSp modSp add mod ord">
        <pc:chgData name="אור מן" userId="366511654a5deaf2" providerId="LiveId" clId="{5AF20508-4CF3-4A15-B4DB-3E5784258022}" dt="2022-01-01T15:03:04.061" v="1796" actId="1076"/>
        <pc:sldMkLst>
          <pc:docMk/>
          <pc:sldMk cId="3247129131" sldId="319"/>
        </pc:sldMkLst>
        <pc:spChg chg="add del mod">
          <ac:chgData name="אור מן" userId="366511654a5deaf2" providerId="LiveId" clId="{5AF20508-4CF3-4A15-B4DB-3E5784258022}" dt="2022-01-01T15:01:39.222" v="1784" actId="478"/>
          <ac:spMkLst>
            <pc:docMk/>
            <pc:sldMk cId="3247129131" sldId="319"/>
            <ac:spMk id="4" creationId="{5344C4DC-A309-4E1E-A56E-50561D95766B}"/>
          </ac:spMkLst>
        </pc:spChg>
        <pc:spChg chg="mod">
          <ac:chgData name="אור מן" userId="366511654a5deaf2" providerId="LiveId" clId="{5AF20508-4CF3-4A15-B4DB-3E5784258022}" dt="2022-01-01T15:01:31.471" v="1782" actId="20577"/>
          <ac:spMkLst>
            <pc:docMk/>
            <pc:sldMk cId="3247129131" sldId="319"/>
            <ac:spMk id="15" creationId="{66F458A5-2AF5-4290-8A07-8B68C223F81D}"/>
          </ac:spMkLst>
        </pc:spChg>
        <pc:graphicFrameChg chg="del">
          <ac:chgData name="אור מן" userId="366511654a5deaf2" providerId="LiveId" clId="{5AF20508-4CF3-4A15-B4DB-3E5784258022}" dt="2022-01-01T15:01:35.202" v="1783" actId="478"/>
          <ac:graphicFrameMkLst>
            <pc:docMk/>
            <pc:sldMk cId="3247129131" sldId="319"/>
            <ac:graphicFrameMk id="5" creationId="{0C34D21C-16F9-4F4D-9EDA-5FD610328147}"/>
          </ac:graphicFrameMkLst>
        </pc:graphicFrameChg>
        <pc:picChg chg="add mod">
          <ac:chgData name="אור מן" userId="366511654a5deaf2" providerId="LiveId" clId="{5AF20508-4CF3-4A15-B4DB-3E5784258022}" dt="2022-01-01T15:03:04.061" v="1796" actId="1076"/>
          <ac:picMkLst>
            <pc:docMk/>
            <pc:sldMk cId="3247129131" sldId="319"/>
            <ac:picMk id="7" creationId="{D2D229A2-16DD-4100-8A3E-CC075F297FF0}"/>
          </ac:picMkLst>
        </pc:picChg>
      </pc:sldChg>
      <pc:sldChg chg="modSp add">
        <pc:chgData name="אור מן" userId="366511654a5deaf2" providerId="LiveId" clId="{5AF20508-4CF3-4A15-B4DB-3E5784258022}" dt="2022-01-01T15:03:49.504" v="1799" actId="14826"/>
        <pc:sldMkLst>
          <pc:docMk/>
          <pc:sldMk cId="3619415934" sldId="320"/>
        </pc:sldMkLst>
        <pc:picChg chg="mod">
          <ac:chgData name="אור מן" userId="366511654a5deaf2" providerId="LiveId" clId="{5AF20508-4CF3-4A15-B4DB-3E5784258022}" dt="2022-01-01T15:03:49.504" v="1799" actId="14826"/>
          <ac:picMkLst>
            <pc:docMk/>
            <pc:sldMk cId="3619415934" sldId="320"/>
            <ac:picMk id="7" creationId="{D2D229A2-16DD-4100-8A3E-CC075F297FF0}"/>
          </ac:picMkLst>
        </pc:picChg>
      </pc:sldChg>
      <pc:sldChg chg="modSp add">
        <pc:chgData name="אור מן" userId="366511654a5deaf2" providerId="LiveId" clId="{5AF20508-4CF3-4A15-B4DB-3E5784258022}" dt="2022-01-01T15:04:00.019" v="1800" actId="14826"/>
        <pc:sldMkLst>
          <pc:docMk/>
          <pc:sldMk cId="3220647918" sldId="321"/>
        </pc:sldMkLst>
        <pc:picChg chg="mod">
          <ac:chgData name="אור מן" userId="366511654a5deaf2" providerId="LiveId" clId="{5AF20508-4CF3-4A15-B4DB-3E5784258022}" dt="2022-01-01T15:04:00.019" v="1800" actId="14826"/>
          <ac:picMkLst>
            <pc:docMk/>
            <pc:sldMk cId="3220647918" sldId="321"/>
            <ac:picMk id="7" creationId="{D2D229A2-16DD-4100-8A3E-CC075F297FF0}"/>
          </ac:picMkLst>
        </pc:picChg>
      </pc:sldChg>
      <pc:sldChg chg="addSp delSp modSp add del mod">
        <pc:chgData name="אור מן" userId="366511654a5deaf2" providerId="LiveId" clId="{5AF20508-4CF3-4A15-B4DB-3E5784258022}" dt="2022-01-01T15:15:17.043" v="1845" actId="2696"/>
        <pc:sldMkLst>
          <pc:docMk/>
          <pc:sldMk cId="665926928" sldId="322"/>
        </pc:sldMkLst>
        <pc:spChg chg="mod">
          <ac:chgData name="אור מן" userId="366511654a5deaf2" providerId="LiveId" clId="{5AF20508-4CF3-4A15-B4DB-3E5784258022}" dt="2022-01-01T15:15:08.379" v="1844" actId="1076"/>
          <ac:spMkLst>
            <pc:docMk/>
            <pc:sldMk cId="665926928" sldId="322"/>
            <ac:spMk id="2" creationId="{22B725F8-F385-474D-8A14-125A65097DD7}"/>
          </ac:spMkLst>
        </pc:spChg>
        <pc:spChg chg="add del mod">
          <ac:chgData name="אור מן" userId="366511654a5deaf2" providerId="LiveId" clId="{5AF20508-4CF3-4A15-B4DB-3E5784258022}" dt="2022-01-01T15:15:02.049" v="1843" actId="478"/>
          <ac:spMkLst>
            <pc:docMk/>
            <pc:sldMk cId="665926928" sldId="322"/>
            <ac:spMk id="5" creationId="{427173E4-0A70-4721-AB3A-0C3731A1A9F9}"/>
          </ac:spMkLst>
        </pc:spChg>
        <pc:spChg chg="mod">
          <ac:chgData name="אור מן" userId="366511654a5deaf2" providerId="LiveId" clId="{5AF20508-4CF3-4A15-B4DB-3E5784258022}" dt="2022-01-01T15:14:50.607" v="1841" actId="5793"/>
          <ac:spMkLst>
            <pc:docMk/>
            <pc:sldMk cId="665926928" sldId="322"/>
            <ac:spMk id="15" creationId="{66F458A5-2AF5-4290-8A07-8B68C223F81D}"/>
          </ac:spMkLst>
        </pc:spChg>
        <pc:graphicFrameChg chg="del">
          <ac:chgData name="אור מן" userId="366511654a5deaf2" providerId="LiveId" clId="{5AF20508-4CF3-4A15-B4DB-3E5784258022}" dt="2022-01-01T15:14:59.096" v="1842" actId="478"/>
          <ac:graphicFrameMkLst>
            <pc:docMk/>
            <pc:sldMk cId="665926928" sldId="322"/>
            <ac:graphicFrameMk id="10" creationId="{00E51AD9-52AC-49A5-BF0E-64F1B769CE85}"/>
          </ac:graphicFrameMkLst>
        </pc:graphicFrameChg>
      </pc:sldChg>
      <pc:sldChg chg="new del">
        <pc:chgData name="אור מן" userId="366511654a5deaf2" providerId="LiveId" clId="{5AF20508-4CF3-4A15-B4DB-3E5784258022}" dt="2022-01-01T15:25:22.345" v="1907" actId="680"/>
        <pc:sldMkLst>
          <pc:docMk/>
          <pc:sldMk cId="1952503469" sldId="322"/>
        </pc:sldMkLst>
      </pc:sldChg>
      <pc:sldChg chg="addSp delSp modSp add mod ord">
        <pc:chgData name="אור מן" userId="366511654a5deaf2" providerId="LiveId" clId="{5AF20508-4CF3-4A15-B4DB-3E5784258022}" dt="2022-01-01T15:29:13.735" v="1940" actId="1076"/>
        <pc:sldMkLst>
          <pc:docMk/>
          <pc:sldMk cId="2558409006" sldId="322"/>
        </pc:sldMkLst>
        <pc:spChg chg="mod">
          <ac:chgData name="אור מן" userId="366511654a5deaf2" providerId="LiveId" clId="{5AF20508-4CF3-4A15-B4DB-3E5784258022}" dt="2022-01-01T15:26:21.770" v="1932" actId="122"/>
          <ac:spMkLst>
            <pc:docMk/>
            <pc:sldMk cId="2558409006" sldId="322"/>
            <ac:spMk id="2" creationId="{87071E00-ABE1-44FD-92BD-2769C2C9C727}"/>
          </ac:spMkLst>
        </pc:spChg>
        <pc:spChg chg="del">
          <ac:chgData name="אור מן" userId="366511654a5deaf2" providerId="LiveId" clId="{5AF20508-4CF3-4A15-B4DB-3E5784258022}" dt="2022-01-01T15:26:09.383" v="1919" actId="478"/>
          <ac:spMkLst>
            <pc:docMk/>
            <pc:sldMk cId="2558409006" sldId="322"/>
            <ac:spMk id="3" creationId="{6A7BD30D-629F-49D4-AE04-2D99B365E4B8}"/>
          </ac:spMkLst>
        </pc:spChg>
        <pc:spChg chg="mod">
          <ac:chgData name="אור מן" userId="366511654a5deaf2" providerId="LiveId" clId="{5AF20508-4CF3-4A15-B4DB-3E5784258022}" dt="2022-01-01T15:26:33.328" v="1933"/>
          <ac:spMkLst>
            <pc:docMk/>
            <pc:sldMk cId="2558409006" sldId="322"/>
            <ac:spMk id="4" creationId="{94E186FA-5C4C-4ED3-90C4-8DB38BD9C85F}"/>
          </ac:spMkLst>
        </pc:spChg>
        <pc:spChg chg="add del mod">
          <ac:chgData name="אור מן" userId="366511654a5deaf2" providerId="LiveId" clId="{5AF20508-4CF3-4A15-B4DB-3E5784258022}" dt="2022-01-01T15:26:11.702" v="1920" actId="478"/>
          <ac:spMkLst>
            <pc:docMk/>
            <pc:sldMk cId="2558409006" sldId="322"/>
            <ac:spMk id="8" creationId="{E99872B2-99CF-4CDC-AF70-F577800E53FC}"/>
          </ac:spMkLst>
        </pc:spChg>
        <pc:picChg chg="mod modCrop">
          <ac:chgData name="אור מן" userId="366511654a5deaf2" providerId="LiveId" clId="{5AF20508-4CF3-4A15-B4DB-3E5784258022}" dt="2022-01-01T15:29:13.735" v="1940" actId="1076"/>
          <ac:picMkLst>
            <pc:docMk/>
            <pc:sldMk cId="2558409006" sldId="322"/>
            <ac:picMk id="6" creationId="{BF79C0FC-6A53-48FD-A2FB-DC1F7E6C6B69}"/>
          </ac:picMkLst>
        </pc:picChg>
      </pc:sldChg>
      <pc:sldChg chg="new del">
        <pc:chgData name="אור מן" userId="366511654a5deaf2" providerId="LiveId" clId="{5AF20508-4CF3-4A15-B4DB-3E5784258022}" dt="2022-01-01T15:25:21.608" v="1906" actId="680"/>
        <pc:sldMkLst>
          <pc:docMk/>
          <pc:sldMk cId="3351856084" sldId="323"/>
        </pc:sldMkLst>
      </pc:sldChg>
      <pc:sldChg chg="addSp delSp add del setBg delDesignElem">
        <pc:chgData name="אור מן" userId="366511654a5deaf2" providerId="LiveId" clId="{5AF20508-4CF3-4A15-B4DB-3E5784258022}" dt="2022-01-01T15:25:21.040" v="1904"/>
        <pc:sldMkLst>
          <pc:docMk/>
          <pc:sldMk cId="427177311" sldId="324"/>
        </pc:sldMkLst>
        <pc:spChg chg="add del">
          <ac:chgData name="אור מן" userId="366511654a5deaf2" providerId="LiveId" clId="{5AF20508-4CF3-4A15-B4DB-3E5784258022}" dt="2022-01-01T15:25:21.040" v="1904"/>
          <ac:spMkLst>
            <pc:docMk/>
            <pc:sldMk cId="427177311" sldId="324"/>
            <ac:spMk id="22" creationId="{416A0E3C-60E6-4F39-BC55-5F7C224E1F7C}"/>
          </ac:spMkLst>
        </pc:spChg>
        <pc:spChg chg="add del">
          <ac:chgData name="אור מן" userId="366511654a5deaf2" providerId="LiveId" clId="{5AF20508-4CF3-4A15-B4DB-3E5784258022}" dt="2022-01-01T15:25:21.040" v="1904"/>
          <ac:spMkLst>
            <pc:docMk/>
            <pc:sldMk cId="427177311" sldId="324"/>
            <ac:spMk id="26" creationId="{E844E128-FF69-4E9F-8327-6B504B3C5AE1}"/>
          </ac:spMkLst>
        </pc:spChg>
        <pc:cxnChg chg="add del">
          <ac:chgData name="אור מן" userId="366511654a5deaf2" providerId="LiveId" clId="{5AF20508-4CF3-4A15-B4DB-3E5784258022}" dt="2022-01-01T15:25:21.040" v="1904"/>
          <ac:cxnSpMkLst>
            <pc:docMk/>
            <pc:sldMk cId="427177311" sldId="324"/>
            <ac:cxnSpMk id="24" creationId="{C5025DAC-8B93-4160-B017-3A274A5828C0}"/>
          </ac:cxnSpMkLst>
        </pc:cxnChg>
        <pc:cxnChg chg="add del">
          <ac:chgData name="אור מן" userId="366511654a5deaf2" providerId="LiveId" clId="{5AF20508-4CF3-4A15-B4DB-3E5784258022}" dt="2022-01-01T15:25:21.040" v="1904"/>
          <ac:cxnSpMkLst>
            <pc:docMk/>
            <pc:sldMk cId="427177311" sldId="324"/>
            <ac:cxnSpMk id="28" creationId="{055CEADF-09EA-423C-8C45-F94AF44D5AF0}"/>
          </ac:cxnSpMkLst>
        </pc:cxnChg>
      </pc:sldChg>
      <pc:sldMasterChg chg="addSldLayout delSldLayout">
        <pc:chgData name="אור מן" userId="366511654a5deaf2" providerId="LiveId" clId="{5AF20508-4CF3-4A15-B4DB-3E5784258022}" dt="2022-01-01T15:25:23.813" v="1908" actId="18676"/>
        <pc:sldMasterMkLst>
          <pc:docMk/>
          <pc:sldMasterMk cId="68232827" sldId="2147483725"/>
        </pc:sldMasterMkLst>
        <pc:sldLayoutChg chg="add del">
          <pc:chgData name="אור מן" userId="366511654a5deaf2" providerId="LiveId" clId="{5AF20508-4CF3-4A15-B4DB-3E5784258022}" dt="2022-01-01T15:25:23.813" v="1908" actId="18676"/>
          <pc:sldLayoutMkLst>
            <pc:docMk/>
            <pc:sldMasterMk cId="68232827" sldId="2147483725"/>
            <pc:sldLayoutMk cId="3708160364" sldId="2147483728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05/8/layout/vList2" loCatId="list" qsTypeId="urn:microsoft.com/office/officeart/2005/8/quickstyle/simple3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F05611F0-8256-4954-B6CB-ED6B4F2DD397}">
      <dgm:prSet custT="1"/>
      <dgm:spPr>
        <a:solidFill>
          <a:srgbClr val="CFCFF4"/>
        </a:solidFill>
      </dgm:spPr>
      <dgm:t>
        <a:bodyPr/>
        <a:lstStyle/>
        <a:p>
          <a:r>
            <a:rPr lang="en-US" sz="2400" u="none" dirty="0">
              <a:latin typeface="+mn-lt"/>
            </a:rPr>
            <a:t>Convolution layers </a:t>
          </a:r>
        </a:p>
      </dgm:t>
    </dgm:pt>
    <dgm:pt modelId="{CD7328D6-9FAE-4506-9BDB-E06A571EC1D4}" type="parTrans" cxnId="{914FACD2-336A-4471-9E99-312B3F8EAB04}">
      <dgm:prSet/>
      <dgm:spPr/>
      <dgm:t>
        <a:bodyPr/>
        <a:lstStyle/>
        <a:p>
          <a:endParaRPr lang="en-US" sz="1600">
            <a:latin typeface="+mn-lt"/>
          </a:endParaRPr>
        </a:p>
      </dgm:t>
    </dgm:pt>
    <dgm:pt modelId="{6BD5265A-8333-420D-BDB2-65F10B3EBD76}" type="sibTrans" cxnId="{914FACD2-336A-4471-9E99-312B3F8EAB04}">
      <dgm:prSet/>
      <dgm:spPr/>
      <dgm:t>
        <a:bodyPr/>
        <a:lstStyle/>
        <a:p>
          <a:endParaRPr lang="en-US" sz="1600">
            <a:latin typeface="+mn-lt"/>
          </a:endParaRPr>
        </a:p>
      </dgm:t>
    </dgm:pt>
    <dgm:pt modelId="{22625139-F93A-4F3F-A7AA-4923A01AEDF3}">
      <dgm:prSet custT="1"/>
      <dgm:spPr>
        <a:solidFill>
          <a:srgbClr val="CFCFF4"/>
        </a:solidFill>
      </dgm:spPr>
      <dgm:t>
        <a:bodyPr/>
        <a:lstStyle/>
        <a:p>
          <a:r>
            <a:rPr lang="en-US" sz="2400" u="none" dirty="0">
              <a:latin typeface="+mn-lt"/>
            </a:rPr>
            <a:t>Max pooling layers</a:t>
          </a:r>
        </a:p>
      </dgm:t>
    </dgm:pt>
    <dgm:pt modelId="{F549A0EB-6BE9-4749-8336-B02A279AE302}" type="parTrans" cxnId="{FC7721F0-429B-4CE7-BE98-C2F3C41FE9C7}">
      <dgm:prSet/>
      <dgm:spPr/>
      <dgm:t>
        <a:bodyPr/>
        <a:lstStyle/>
        <a:p>
          <a:endParaRPr lang="en-US" sz="1600">
            <a:latin typeface="+mn-lt"/>
          </a:endParaRPr>
        </a:p>
      </dgm:t>
    </dgm:pt>
    <dgm:pt modelId="{A8E2FA08-4DD4-4654-A85D-9A99162D6201}" type="sibTrans" cxnId="{FC7721F0-429B-4CE7-BE98-C2F3C41FE9C7}">
      <dgm:prSet/>
      <dgm:spPr/>
      <dgm:t>
        <a:bodyPr/>
        <a:lstStyle/>
        <a:p>
          <a:endParaRPr lang="en-US" sz="1600">
            <a:latin typeface="+mn-lt"/>
          </a:endParaRPr>
        </a:p>
      </dgm:t>
    </dgm:pt>
    <dgm:pt modelId="{140952D0-0E1D-4F48-9F16-53581487CFA0}">
      <dgm:prSet custT="1"/>
      <dgm:spPr>
        <a:solidFill>
          <a:srgbClr val="CFCFF4"/>
        </a:solidFill>
      </dgm:spPr>
      <dgm:t>
        <a:bodyPr/>
        <a:lstStyle/>
        <a:p>
          <a:r>
            <a:rPr lang="en-US" sz="2400" u="none" dirty="0">
              <a:latin typeface="+mn-lt"/>
            </a:rPr>
            <a:t>Up-convolution layers </a:t>
          </a:r>
        </a:p>
      </dgm:t>
    </dgm:pt>
    <dgm:pt modelId="{790C446F-6917-41E7-BE01-7AFE2676D505}" type="parTrans" cxnId="{B07163E8-ADEC-492A-8F07-7E5786AB23AE}">
      <dgm:prSet/>
      <dgm:spPr/>
      <dgm:t>
        <a:bodyPr/>
        <a:lstStyle/>
        <a:p>
          <a:endParaRPr lang="en-US" sz="1600">
            <a:latin typeface="+mn-lt"/>
          </a:endParaRPr>
        </a:p>
      </dgm:t>
    </dgm:pt>
    <dgm:pt modelId="{2804F27C-9BA9-4D07-AB02-74BE7DFA2C0E}" type="sibTrans" cxnId="{B07163E8-ADEC-492A-8F07-7E5786AB23AE}">
      <dgm:prSet/>
      <dgm:spPr/>
      <dgm:t>
        <a:bodyPr/>
        <a:lstStyle/>
        <a:p>
          <a:endParaRPr lang="en-US" sz="1600">
            <a:latin typeface="+mn-lt"/>
          </a:endParaRPr>
        </a:p>
      </dgm:t>
    </dgm:pt>
    <dgm:pt modelId="{C2F8C7F7-44C4-414A-BCCD-56E91DD0A777}">
      <dgm:prSet custT="1"/>
      <dgm:spPr>
        <a:solidFill>
          <a:srgbClr val="CFCFF4"/>
        </a:solidFill>
      </dgm:spPr>
      <dgm:t>
        <a:bodyPr/>
        <a:lstStyle/>
        <a:p>
          <a:r>
            <a:rPr lang="en-US" sz="2400" u="none" dirty="0">
              <a:latin typeface="+mn-lt"/>
            </a:rPr>
            <a:t>Copy and Concatenate </a:t>
          </a:r>
        </a:p>
      </dgm:t>
    </dgm:pt>
    <dgm:pt modelId="{E6C6DF88-9436-40D7-BA84-18FE896A6151}" type="parTrans" cxnId="{14D43B81-F92D-4CD8-9D1E-78CBF092C750}">
      <dgm:prSet/>
      <dgm:spPr/>
      <dgm:t>
        <a:bodyPr/>
        <a:lstStyle/>
        <a:p>
          <a:endParaRPr lang="en-US" sz="1600">
            <a:latin typeface="+mn-lt"/>
          </a:endParaRPr>
        </a:p>
      </dgm:t>
    </dgm:pt>
    <dgm:pt modelId="{4E39967D-43EF-4F15-814A-2F491D900D43}" type="sibTrans" cxnId="{14D43B81-F92D-4CD8-9D1E-78CBF092C750}">
      <dgm:prSet/>
      <dgm:spPr/>
      <dgm:t>
        <a:bodyPr/>
        <a:lstStyle/>
        <a:p>
          <a:endParaRPr lang="en-US" sz="1600">
            <a:latin typeface="+mn-lt"/>
          </a:endParaRPr>
        </a:p>
      </dgm:t>
    </dgm:pt>
    <dgm:pt modelId="{B751C422-4F45-4B6E-930B-E1E5F4C244D8}" type="pres">
      <dgm:prSet presAssocID="{D0F07F19-1F50-4B42-A7A0-278DF9D25BB1}" presName="linear" presStyleCnt="0">
        <dgm:presLayoutVars>
          <dgm:animLvl val="lvl"/>
          <dgm:resizeHandles val="exact"/>
        </dgm:presLayoutVars>
      </dgm:prSet>
      <dgm:spPr/>
    </dgm:pt>
    <dgm:pt modelId="{DD0AF25E-1785-42D7-ADB8-0BA91B185330}" type="pres">
      <dgm:prSet presAssocID="{F05611F0-8256-4954-B6CB-ED6B4F2DD39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782CB0C-C753-4D9C-BFF8-BFFD4848DB2E}" type="pres">
      <dgm:prSet presAssocID="{6BD5265A-8333-420D-BDB2-65F10B3EBD76}" presName="spacer" presStyleCnt="0"/>
      <dgm:spPr/>
    </dgm:pt>
    <dgm:pt modelId="{E124AC85-4D38-4161-B56B-3F5E441E5C0F}" type="pres">
      <dgm:prSet presAssocID="{22625139-F93A-4F3F-A7AA-4923A01AEDF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F538DF7-361E-4D12-B268-AEE2E550E2EE}" type="pres">
      <dgm:prSet presAssocID="{A8E2FA08-4DD4-4654-A85D-9A99162D6201}" presName="spacer" presStyleCnt="0"/>
      <dgm:spPr/>
    </dgm:pt>
    <dgm:pt modelId="{5A281A5E-78DA-4E29-A361-01D3E8F1D73A}" type="pres">
      <dgm:prSet presAssocID="{140952D0-0E1D-4F48-9F16-53581487CFA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1A08171-C59F-4DAD-B38B-8DCDF64B3576}" type="pres">
      <dgm:prSet presAssocID="{2804F27C-9BA9-4D07-AB02-74BE7DFA2C0E}" presName="spacer" presStyleCnt="0"/>
      <dgm:spPr/>
    </dgm:pt>
    <dgm:pt modelId="{4F37B2E4-FA13-4792-9B4E-18E3EAED1651}" type="pres">
      <dgm:prSet presAssocID="{C2F8C7F7-44C4-414A-BCCD-56E91DD0A77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22128820-3551-4E4D-BC72-460D369BE375}" type="presOf" srcId="{D0F07F19-1F50-4B42-A7A0-278DF9D25BB1}" destId="{B751C422-4F45-4B6E-930B-E1E5F4C244D8}" srcOrd="0" destOrd="0" presId="urn:microsoft.com/office/officeart/2005/8/layout/vList2"/>
    <dgm:cxn modelId="{028CFD62-ED96-43C7-889F-F2CEA6900B4F}" type="presOf" srcId="{22625139-F93A-4F3F-A7AA-4923A01AEDF3}" destId="{E124AC85-4D38-4161-B56B-3F5E441E5C0F}" srcOrd="0" destOrd="0" presId="urn:microsoft.com/office/officeart/2005/8/layout/vList2"/>
    <dgm:cxn modelId="{F766FF43-236C-4AAF-8122-BCBCB9797D04}" type="presOf" srcId="{F05611F0-8256-4954-B6CB-ED6B4F2DD397}" destId="{DD0AF25E-1785-42D7-ADB8-0BA91B185330}" srcOrd="0" destOrd="0" presId="urn:microsoft.com/office/officeart/2005/8/layout/vList2"/>
    <dgm:cxn modelId="{69F69646-5729-4D28-901A-DA3A2C7765F7}" type="presOf" srcId="{C2F8C7F7-44C4-414A-BCCD-56E91DD0A777}" destId="{4F37B2E4-FA13-4792-9B4E-18E3EAED1651}" srcOrd="0" destOrd="0" presId="urn:microsoft.com/office/officeart/2005/8/layout/vList2"/>
    <dgm:cxn modelId="{14D43B81-F92D-4CD8-9D1E-78CBF092C750}" srcId="{D0F07F19-1F50-4B42-A7A0-278DF9D25BB1}" destId="{C2F8C7F7-44C4-414A-BCCD-56E91DD0A777}" srcOrd="3" destOrd="0" parTransId="{E6C6DF88-9436-40D7-BA84-18FE896A6151}" sibTransId="{4E39967D-43EF-4F15-814A-2F491D900D43}"/>
    <dgm:cxn modelId="{914FACD2-336A-4471-9E99-312B3F8EAB04}" srcId="{D0F07F19-1F50-4B42-A7A0-278DF9D25BB1}" destId="{F05611F0-8256-4954-B6CB-ED6B4F2DD397}" srcOrd="0" destOrd="0" parTransId="{CD7328D6-9FAE-4506-9BDB-E06A571EC1D4}" sibTransId="{6BD5265A-8333-420D-BDB2-65F10B3EBD76}"/>
    <dgm:cxn modelId="{D990C8D4-2D58-4081-93FF-98F6F24D05F6}" type="presOf" srcId="{140952D0-0E1D-4F48-9F16-53581487CFA0}" destId="{5A281A5E-78DA-4E29-A361-01D3E8F1D73A}" srcOrd="0" destOrd="0" presId="urn:microsoft.com/office/officeart/2005/8/layout/vList2"/>
    <dgm:cxn modelId="{B07163E8-ADEC-492A-8F07-7E5786AB23AE}" srcId="{D0F07F19-1F50-4B42-A7A0-278DF9D25BB1}" destId="{140952D0-0E1D-4F48-9F16-53581487CFA0}" srcOrd="2" destOrd="0" parTransId="{790C446F-6917-41E7-BE01-7AFE2676D505}" sibTransId="{2804F27C-9BA9-4D07-AB02-74BE7DFA2C0E}"/>
    <dgm:cxn modelId="{FC7721F0-429B-4CE7-BE98-C2F3C41FE9C7}" srcId="{D0F07F19-1F50-4B42-A7A0-278DF9D25BB1}" destId="{22625139-F93A-4F3F-A7AA-4923A01AEDF3}" srcOrd="1" destOrd="0" parTransId="{F549A0EB-6BE9-4749-8336-B02A279AE302}" sibTransId="{A8E2FA08-4DD4-4654-A85D-9A99162D6201}"/>
    <dgm:cxn modelId="{9E3CEF83-7539-40B2-AD65-1B9F24AF28B8}" type="presParOf" srcId="{B751C422-4F45-4B6E-930B-E1E5F4C244D8}" destId="{DD0AF25E-1785-42D7-ADB8-0BA91B185330}" srcOrd="0" destOrd="0" presId="urn:microsoft.com/office/officeart/2005/8/layout/vList2"/>
    <dgm:cxn modelId="{E727B88D-0B31-4957-AB62-17A7008CA1F3}" type="presParOf" srcId="{B751C422-4F45-4B6E-930B-E1E5F4C244D8}" destId="{1782CB0C-C753-4D9C-BFF8-BFFD4848DB2E}" srcOrd="1" destOrd="0" presId="urn:microsoft.com/office/officeart/2005/8/layout/vList2"/>
    <dgm:cxn modelId="{01AEFBB6-C609-4C97-946A-5BD2A9AD9804}" type="presParOf" srcId="{B751C422-4F45-4B6E-930B-E1E5F4C244D8}" destId="{E124AC85-4D38-4161-B56B-3F5E441E5C0F}" srcOrd="2" destOrd="0" presId="urn:microsoft.com/office/officeart/2005/8/layout/vList2"/>
    <dgm:cxn modelId="{6197BFDE-BDD1-47B4-ABBC-F86CA864C78B}" type="presParOf" srcId="{B751C422-4F45-4B6E-930B-E1E5F4C244D8}" destId="{6F538DF7-361E-4D12-B268-AEE2E550E2EE}" srcOrd="3" destOrd="0" presId="urn:microsoft.com/office/officeart/2005/8/layout/vList2"/>
    <dgm:cxn modelId="{6A5A3C13-815F-485A-9B72-13C545CBB75D}" type="presParOf" srcId="{B751C422-4F45-4B6E-930B-E1E5F4C244D8}" destId="{5A281A5E-78DA-4E29-A361-01D3E8F1D73A}" srcOrd="4" destOrd="0" presId="urn:microsoft.com/office/officeart/2005/8/layout/vList2"/>
    <dgm:cxn modelId="{063E8B6A-07B8-4AEF-B350-1831CE471772}" type="presParOf" srcId="{B751C422-4F45-4B6E-930B-E1E5F4C244D8}" destId="{41A08171-C59F-4DAD-B38B-8DCDF64B3576}" srcOrd="5" destOrd="0" presId="urn:microsoft.com/office/officeart/2005/8/layout/vList2"/>
    <dgm:cxn modelId="{0E0AD1A9-4BF0-4012-95CF-7EEB58478AA2}" type="presParOf" srcId="{B751C422-4F45-4B6E-930B-E1E5F4C244D8}" destId="{4F37B2E4-FA13-4792-9B4E-18E3EAED165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17280B-FC62-43F6-8E59-40D3E4E7160F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BB700F2-5586-4F06-993B-61B69E8D5B2C}">
      <dgm:prSet phldrT="[Text]" custT="1"/>
      <dgm:spPr>
        <a:solidFill>
          <a:schemeClr val="accent1">
            <a:lumMod val="40000"/>
            <a:lumOff val="60000"/>
            <a:alpha val="50000"/>
          </a:schemeClr>
        </a:solidFill>
        <a:ln>
          <a:noFill/>
        </a:ln>
      </dgm:spPr>
      <dgm:t>
        <a:bodyPr/>
        <a:lstStyle/>
        <a:p>
          <a:r>
            <a:rPr lang="en-US" sz="1900" dirty="0">
              <a:solidFill>
                <a:schemeClr val="tx1"/>
              </a:solidFill>
            </a:rPr>
            <a:t>Filters</a:t>
          </a:r>
        </a:p>
      </dgm:t>
    </dgm:pt>
    <dgm:pt modelId="{EC1EA70F-65DC-4C32-BE40-6AE8550B4F5A}" type="parTrans" cxnId="{C70992EF-3BB1-4844-891C-2FACEA05E6F3}">
      <dgm:prSet/>
      <dgm:spPr/>
      <dgm:t>
        <a:bodyPr/>
        <a:lstStyle/>
        <a:p>
          <a:endParaRPr lang="en-US"/>
        </a:p>
      </dgm:t>
    </dgm:pt>
    <dgm:pt modelId="{981C2505-640C-41BB-ABA6-7F585F8AFC4D}" type="sibTrans" cxnId="{C70992EF-3BB1-4844-891C-2FACEA05E6F3}">
      <dgm:prSet/>
      <dgm:spPr/>
      <dgm:t>
        <a:bodyPr/>
        <a:lstStyle/>
        <a:p>
          <a:endParaRPr lang="en-US"/>
        </a:p>
      </dgm:t>
    </dgm:pt>
    <dgm:pt modelId="{001208AC-2B83-4157-8BC7-4F75F1BB185F}">
      <dgm:prSet phldrT="[Text]" custT="1"/>
      <dgm:spPr>
        <a:noFill/>
        <a:ln>
          <a:noFill/>
        </a:ln>
      </dgm:spPr>
      <dgm:t>
        <a:bodyPr/>
        <a:lstStyle/>
        <a:p>
          <a:r>
            <a:rPr lang="en-US" sz="1600" dirty="0">
              <a:solidFill>
                <a:schemeClr val="accent1">
                  <a:lumMod val="50000"/>
                </a:schemeClr>
              </a:solidFill>
            </a:rPr>
            <a:t>Smoothening and Sharpening filters </a:t>
          </a:r>
        </a:p>
      </dgm:t>
    </dgm:pt>
    <dgm:pt modelId="{23E089A8-C021-4217-B1DD-E63492E4945F}" type="parTrans" cxnId="{293C605A-0F05-4710-842B-DF6895DFB245}">
      <dgm:prSet/>
      <dgm:spPr/>
      <dgm:t>
        <a:bodyPr/>
        <a:lstStyle/>
        <a:p>
          <a:endParaRPr lang="en-US"/>
        </a:p>
      </dgm:t>
    </dgm:pt>
    <dgm:pt modelId="{348D66A9-1494-4296-8103-5209B65CA7F6}" type="sibTrans" cxnId="{293C605A-0F05-4710-842B-DF6895DFB245}">
      <dgm:prSet/>
      <dgm:spPr/>
      <dgm:t>
        <a:bodyPr/>
        <a:lstStyle/>
        <a:p>
          <a:endParaRPr lang="en-US"/>
        </a:p>
      </dgm:t>
    </dgm:pt>
    <dgm:pt modelId="{06EFAFF8-AA49-40CF-9BBC-7AC941DCB075}">
      <dgm:prSet phldrT="[Text]" custT="1"/>
      <dgm:spPr>
        <a:solidFill>
          <a:schemeClr val="accent1">
            <a:lumMod val="40000"/>
            <a:lumOff val="60000"/>
            <a:alpha val="50000"/>
          </a:schemeClr>
        </a:solidFill>
        <a:ln>
          <a:noFill/>
        </a:ln>
      </dgm:spPr>
      <dgm:t>
        <a:bodyPr/>
        <a:lstStyle/>
        <a:p>
          <a:r>
            <a:rPr lang="en-US" sz="1900" dirty="0">
              <a:solidFill>
                <a:schemeClr val="tx1"/>
              </a:solidFill>
            </a:rPr>
            <a:t>Machine Learning</a:t>
          </a:r>
        </a:p>
      </dgm:t>
    </dgm:pt>
    <dgm:pt modelId="{F862937C-98BE-4CF0-899C-98888EA9A521}" type="parTrans" cxnId="{66EC5C68-9DA5-43B3-AA6E-14E91AFE0431}">
      <dgm:prSet/>
      <dgm:spPr/>
      <dgm:t>
        <a:bodyPr/>
        <a:lstStyle/>
        <a:p>
          <a:endParaRPr lang="en-US"/>
        </a:p>
      </dgm:t>
    </dgm:pt>
    <dgm:pt modelId="{A0181A8A-87E6-4483-A087-FF165ADA1415}" type="sibTrans" cxnId="{66EC5C68-9DA5-43B3-AA6E-14E91AFE0431}">
      <dgm:prSet/>
      <dgm:spPr/>
      <dgm:t>
        <a:bodyPr/>
        <a:lstStyle/>
        <a:p>
          <a:endParaRPr lang="en-US"/>
        </a:p>
      </dgm:t>
    </dgm:pt>
    <dgm:pt modelId="{15F5427B-51A0-4B7F-9A84-EF39F600E081}">
      <dgm:prSet phldrT="[Text]" custT="1"/>
      <dgm:spPr>
        <a:solidFill>
          <a:srgbClr val="CFCFF4"/>
        </a:solidFill>
        <a:ln>
          <a:noFill/>
        </a:ln>
      </dgm:spPr>
      <dgm:t>
        <a:bodyPr/>
        <a:lstStyle/>
        <a:p>
          <a:r>
            <a:rPr lang="en-US" sz="1600" dirty="0">
              <a:solidFill>
                <a:schemeClr val="accent1">
                  <a:lumMod val="50000"/>
                </a:schemeClr>
              </a:solidFill>
            </a:rPr>
            <a:t>“Standard</a:t>
          </a:r>
          <a:r>
            <a:rPr lang="he-IL" sz="1600" dirty="0">
              <a:solidFill>
                <a:schemeClr val="accent1">
                  <a:lumMod val="50000"/>
                </a:schemeClr>
              </a:solidFill>
            </a:rPr>
            <a:t>"</a:t>
          </a:r>
          <a:br>
            <a:rPr lang="en-US" sz="1600" dirty="0">
              <a:solidFill>
                <a:schemeClr val="accent1">
                  <a:lumMod val="50000"/>
                </a:schemeClr>
              </a:solidFill>
            </a:rPr>
          </a:br>
          <a:r>
            <a:rPr lang="en-US" sz="1600" dirty="0">
              <a:solidFill>
                <a:schemeClr val="accent1">
                  <a:lumMod val="50000"/>
                </a:schemeClr>
              </a:solidFill>
            </a:rPr>
            <a:t>Noise2Clean</a:t>
          </a:r>
        </a:p>
      </dgm:t>
    </dgm:pt>
    <dgm:pt modelId="{E65D1AB5-DA91-429A-AA2B-6443042C7116}" type="parTrans" cxnId="{4229616D-0B30-4C8A-914C-C770AC25F4CF}">
      <dgm:prSet/>
      <dgm:spPr/>
      <dgm:t>
        <a:bodyPr/>
        <a:lstStyle/>
        <a:p>
          <a:endParaRPr lang="en-US"/>
        </a:p>
      </dgm:t>
    </dgm:pt>
    <dgm:pt modelId="{308F166C-FFB3-47DA-B89E-F439DF90B520}" type="sibTrans" cxnId="{4229616D-0B30-4C8A-914C-C770AC25F4CF}">
      <dgm:prSet/>
      <dgm:spPr/>
      <dgm:t>
        <a:bodyPr/>
        <a:lstStyle/>
        <a:p>
          <a:endParaRPr lang="en-US"/>
        </a:p>
      </dgm:t>
    </dgm:pt>
    <dgm:pt modelId="{7EB23424-DC9C-4DE7-984D-996D96C783B2}">
      <dgm:prSet phldrT="[Text]" custT="1"/>
      <dgm:spPr>
        <a:solidFill>
          <a:srgbClr val="CFCFF4"/>
        </a:solidFill>
        <a:ln>
          <a:noFill/>
        </a:ln>
      </dgm:spPr>
      <dgm:t>
        <a:bodyPr/>
        <a:lstStyle/>
        <a:p>
          <a:r>
            <a:rPr lang="en-US" sz="1600" dirty="0">
              <a:solidFill>
                <a:schemeClr val="accent1">
                  <a:lumMod val="50000"/>
                </a:schemeClr>
              </a:solidFill>
            </a:rPr>
            <a:t>Noise2Noise</a:t>
          </a:r>
        </a:p>
      </dgm:t>
    </dgm:pt>
    <dgm:pt modelId="{65559CA0-81A8-43EA-8D63-BB1AA935BC83}" type="parTrans" cxnId="{7EAB76C5-4BCB-40AA-A4D8-1C4552DAF180}">
      <dgm:prSet/>
      <dgm:spPr/>
      <dgm:t>
        <a:bodyPr/>
        <a:lstStyle/>
        <a:p>
          <a:pPr rtl="1"/>
          <a:endParaRPr lang="he-IL"/>
        </a:p>
      </dgm:t>
    </dgm:pt>
    <dgm:pt modelId="{E1CFF4BB-8752-41B4-8E02-AFF2B32A23A0}" type="sibTrans" cxnId="{7EAB76C5-4BCB-40AA-A4D8-1C4552DAF180}">
      <dgm:prSet/>
      <dgm:spPr/>
      <dgm:t>
        <a:bodyPr/>
        <a:lstStyle/>
        <a:p>
          <a:pPr rtl="1"/>
          <a:endParaRPr lang="he-IL"/>
        </a:p>
      </dgm:t>
    </dgm:pt>
    <dgm:pt modelId="{0DF36D38-530F-4D07-ABB1-0A010CA65E46}">
      <dgm:prSet phldrT="[Text]" custT="1"/>
      <dgm:spPr>
        <a:noFill/>
        <a:ln>
          <a:noFill/>
        </a:ln>
      </dgm:spPr>
      <dgm:t>
        <a:bodyPr/>
        <a:lstStyle/>
        <a:p>
          <a:r>
            <a:rPr lang="en-US" sz="1600" dirty="0">
              <a:solidFill>
                <a:schemeClr val="accent1">
                  <a:lumMod val="50000"/>
                </a:schemeClr>
              </a:solidFill>
            </a:rPr>
            <a:t>Learning to produce clean images by looking on noisy and clean pair of the same image.</a:t>
          </a:r>
        </a:p>
      </dgm:t>
    </dgm:pt>
    <dgm:pt modelId="{62A8175C-9FC6-47B9-8450-D04181B0057D}" type="parTrans" cxnId="{623C3252-7135-41DD-BDFB-5E0C78B7FC29}">
      <dgm:prSet/>
      <dgm:spPr/>
      <dgm:t>
        <a:bodyPr/>
        <a:lstStyle/>
        <a:p>
          <a:pPr rtl="1"/>
          <a:endParaRPr lang="he-IL"/>
        </a:p>
      </dgm:t>
    </dgm:pt>
    <dgm:pt modelId="{55C83CD0-30AC-4C8F-9735-09DA7F4447A0}" type="sibTrans" cxnId="{623C3252-7135-41DD-BDFB-5E0C78B7FC29}">
      <dgm:prSet/>
      <dgm:spPr/>
      <dgm:t>
        <a:bodyPr/>
        <a:lstStyle/>
        <a:p>
          <a:pPr rtl="1"/>
          <a:endParaRPr lang="he-IL"/>
        </a:p>
      </dgm:t>
    </dgm:pt>
    <dgm:pt modelId="{87884DD3-CC89-4330-8DAB-1874FF11C7DC}">
      <dgm:prSet phldrT="[Text]" custT="1"/>
      <dgm:spPr>
        <a:noFill/>
        <a:ln>
          <a:noFill/>
        </a:ln>
      </dgm:spPr>
      <dgm:t>
        <a:bodyPr/>
        <a:lstStyle/>
        <a:p>
          <a:r>
            <a:rPr lang="en-US" sz="1600" dirty="0">
              <a:solidFill>
                <a:schemeClr val="accent1">
                  <a:lumMod val="50000"/>
                </a:schemeClr>
              </a:solidFill>
            </a:rPr>
            <a:t>In the next slide</a:t>
          </a:r>
        </a:p>
      </dgm:t>
    </dgm:pt>
    <dgm:pt modelId="{C4714E0B-F65A-467D-A31E-F7ECAC199DBA}" type="parTrans" cxnId="{FB9A0155-23AE-4C8D-8CCE-7B9F10C87712}">
      <dgm:prSet/>
      <dgm:spPr/>
      <dgm:t>
        <a:bodyPr/>
        <a:lstStyle/>
        <a:p>
          <a:pPr rtl="1"/>
          <a:endParaRPr lang="he-IL"/>
        </a:p>
      </dgm:t>
    </dgm:pt>
    <dgm:pt modelId="{4BFAA155-A278-4007-B184-2A3DE14C9E5E}" type="sibTrans" cxnId="{FB9A0155-23AE-4C8D-8CCE-7B9F10C87712}">
      <dgm:prSet/>
      <dgm:spPr/>
      <dgm:t>
        <a:bodyPr/>
        <a:lstStyle/>
        <a:p>
          <a:pPr rtl="1"/>
          <a:endParaRPr lang="he-IL"/>
        </a:p>
      </dgm:t>
    </dgm:pt>
    <dgm:pt modelId="{0697EEF6-1669-4668-8712-B376050655B9}" type="pres">
      <dgm:prSet presAssocID="{BD17280B-FC62-43F6-8E59-40D3E4E7160F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30E4B34-5B30-4286-9017-F64153776494}" type="pres">
      <dgm:prSet presAssocID="{4BB700F2-5586-4F06-993B-61B69E8D5B2C}" presName="root1" presStyleCnt="0"/>
      <dgm:spPr/>
    </dgm:pt>
    <dgm:pt modelId="{FAF53C4C-F708-4221-861D-0961E2E7A6CE}" type="pres">
      <dgm:prSet presAssocID="{4BB700F2-5586-4F06-993B-61B69E8D5B2C}" presName="LevelOneTextNode" presStyleLbl="node0" presStyleIdx="0" presStyleCnt="2">
        <dgm:presLayoutVars>
          <dgm:chPref val="3"/>
        </dgm:presLayoutVars>
      </dgm:prSet>
      <dgm:spPr/>
    </dgm:pt>
    <dgm:pt modelId="{C16B594B-81D2-44B9-BF38-3F28EB519C1E}" type="pres">
      <dgm:prSet presAssocID="{4BB700F2-5586-4F06-993B-61B69E8D5B2C}" presName="level2hierChild" presStyleCnt="0"/>
      <dgm:spPr/>
    </dgm:pt>
    <dgm:pt modelId="{8AF61B89-0436-4F45-A5E6-8CE510677A4B}" type="pres">
      <dgm:prSet presAssocID="{23E089A8-C021-4217-B1DD-E63492E4945F}" presName="conn2-1" presStyleLbl="parChTrans1D2" presStyleIdx="0" presStyleCnt="3"/>
      <dgm:spPr/>
    </dgm:pt>
    <dgm:pt modelId="{6A4578B6-1113-4AC1-80F7-4404AA72410F}" type="pres">
      <dgm:prSet presAssocID="{23E089A8-C021-4217-B1DD-E63492E4945F}" presName="connTx" presStyleLbl="parChTrans1D2" presStyleIdx="0" presStyleCnt="3"/>
      <dgm:spPr/>
    </dgm:pt>
    <dgm:pt modelId="{F9ED0D1E-D096-4478-A908-4E695236F0C6}" type="pres">
      <dgm:prSet presAssocID="{001208AC-2B83-4157-8BC7-4F75F1BB185F}" presName="root2" presStyleCnt="0"/>
      <dgm:spPr/>
    </dgm:pt>
    <dgm:pt modelId="{F0AD41FB-E80D-4B5D-B4FB-5ECB1AC6AB68}" type="pres">
      <dgm:prSet presAssocID="{001208AC-2B83-4157-8BC7-4F75F1BB185F}" presName="LevelTwoTextNode" presStyleLbl="node2" presStyleIdx="0" presStyleCnt="3">
        <dgm:presLayoutVars>
          <dgm:chPref val="3"/>
        </dgm:presLayoutVars>
      </dgm:prSet>
      <dgm:spPr/>
    </dgm:pt>
    <dgm:pt modelId="{E7F9F4E5-633F-4C00-AF4C-B98B2CE445DF}" type="pres">
      <dgm:prSet presAssocID="{001208AC-2B83-4157-8BC7-4F75F1BB185F}" presName="level3hierChild" presStyleCnt="0"/>
      <dgm:spPr/>
    </dgm:pt>
    <dgm:pt modelId="{50804ADB-51F0-4C68-B50F-EC113EC07988}" type="pres">
      <dgm:prSet presAssocID="{06EFAFF8-AA49-40CF-9BBC-7AC941DCB075}" presName="root1" presStyleCnt="0"/>
      <dgm:spPr/>
    </dgm:pt>
    <dgm:pt modelId="{86BEE0DC-EEDC-489C-859D-542413832DD4}" type="pres">
      <dgm:prSet presAssocID="{06EFAFF8-AA49-40CF-9BBC-7AC941DCB075}" presName="LevelOneTextNode" presStyleLbl="node0" presStyleIdx="1" presStyleCnt="2">
        <dgm:presLayoutVars>
          <dgm:chPref val="3"/>
        </dgm:presLayoutVars>
      </dgm:prSet>
      <dgm:spPr/>
    </dgm:pt>
    <dgm:pt modelId="{69256AE0-0FCE-468D-9D71-A9CF53D6F802}" type="pres">
      <dgm:prSet presAssocID="{06EFAFF8-AA49-40CF-9BBC-7AC941DCB075}" presName="level2hierChild" presStyleCnt="0"/>
      <dgm:spPr/>
    </dgm:pt>
    <dgm:pt modelId="{C106F307-81A8-42E5-9696-07EB09F1A2A5}" type="pres">
      <dgm:prSet presAssocID="{E65D1AB5-DA91-429A-AA2B-6443042C7116}" presName="conn2-1" presStyleLbl="parChTrans1D2" presStyleIdx="1" presStyleCnt="3"/>
      <dgm:spPr/>
    </dgm:pt>
    <dgm:pt modelId="{6487889C-FFA5-4760-9D39-BBAFE126A2F9}" type="pres">
      <dgm:prSet presAssocID="{E65D1AB5-DA91-429A-AA2B-6443042C7116}" presName="connTx" presStyleLbl="parChTrans1D2" presStyleIdx="1" presStyleCnt="3"/>
      <dgm:spPr/>
    </dgm:pt>
    <dgm:pt modelId="{82CE4995-AB96-4E58-99AE-8079CE578361}" type="pres">
      <dgm:prSet presAssocID="{15F5427B-51A0-4B7F-9A84-EF39F600E081}" presName="root2" presStyleCnt="0"/>
      <dgm:spPr/>
    </dgm:pt>
    <dgm:pt modelId="{E4F41A7F-FD5C-4D11-881C-432897D0FBF4}" type="pres">
      <dgm:prSet presAssocID="{15F5427B-51A0-4B7F-9A84-EF39F600E081}" presName="LevelTwoTextNode" presStyleLbl="node2" presStyleIdx="1" presStyleCnt="3">
        <dgm:presLayoutVars>
          <dgm:chPref val="3"/>
        </dgm:presLayoutVars>
      </dgm:prSet>
      <dgm:spPr/>
    </dgm:pt>
    <dgm:pt modelId="{510D7F6D-344A-4E83-9F85-A1D90BFB7644}" type="pres">
      <dgm:prSet presAssocID="{15F5427B-51A0-4B7F-9A84-EF39F600E081}" presName="level3hierChild" presStyleCnt="0"/>
      <dgm:spPr/>
    </dgm:pt>
    <dgm:pt modelId="{D81DA26E-60B3-45FD-8688-6225A4827B03}" type="pres">
      <dgm:prSet presAssocID="{62A8175C-9FC6-47B9-8450-D04181B0057D}" presName="conn2-1" presStyleLbl="parChTrans1D3" presStyleIdx="0" presStyleCnt="2"/>
      <dgm:spPr/>
    </dgm:pt>
    <dgm:pt modelId="{B41B736A-D82B-4A02-9E5B-42F3B8E89F37}" type="pres">
      <dgm:prSet presAssocID="{62A8175C-9FC6-47B9-8450-D04181B0057D}" presName="connTx" presStyleLbl="parChTrans1D3" presStyleIdx="0" presStyleCnt="2"/>
      <dgm:spPr/>
    </dgm:pt>
    <dgm:pt modelId="{D0D175AF-F582-4E82-8D59-466ADE783275}" type="pres">
      <dgm:prSet presAssocID="{0DF36D38-530F-4D07-ABB1-0A010CA65E46}" presName="root2" presStyleCnt="0"/>
      <dgm:spPr/>
    </dgm:pt>
    <dgm:pt modelId="{CDCAEBF5-1476-4C1D-8FBD-0F28F3DA6D8B}" type="pres">
      <dgm:prSet presAssocID="{0DF36D38-530F-4D07-ABB1-0A010CA65E46}" presName="LevelTwoTextNode" presStyleLbl="node3" presStyleIdx="0" presStyleCnt="2" custScaleX="134754" custScaleY="106376">
        <dgm:presLayoutVars>
          <dgm:chPref val="3"/>
        </dgm:presLayoutVars>
      </dgm:prSet>
      <dgm:spPr/>
    </dgm:pt>
    <dgm:pt modelId="{F7183F97-5777-433D-AF32-9DA8597BE4ED}" type="pres">
      <dgm:prSet presAssocID="{0DF36D38-530F-4D07-ABB1-0A010CA65E46}" presName="level3hierChild" presStyleCnt="0"/>
      <dgm:spPr/>
    </dgm:pt>
    <dgm:pt modelId="{23C27286-CB48-495D-8AD8-A56400E7BC35}" type="pres">
      <dgm:prSet presAssocID="{65559CA0-81A8-43EA-8D63-BB1AA935BC83}" presName="conn2-1" presStyleLbl="parChTrans1D2" presStyleIdx="2" presStyleCnt="3"/>
      <dgm:spPr/>
    </dgm:pt>
    <dgm:pt modelId="{277EF090-C2D5-48DC-B9C0-D92C90A84C6C}" type="pres">
      <dgm:prSet presAssocID="{65559CA0-81A8-43EA-8D63-BB1AA935BC83}" presName="connTx" presStyleLbl="parChTrans1D2" presStyleIdx="2" presStyleCnt="3"/>
      <dgm:spPr/>
    </dgm:pt>
    <dgm:pt modelId="{F3304E7B-AC5D-42D5-A191-4617274AA0D7}" type="pres">
      <dgm:prSet presAssocID="{7EB23424-DC9C-4DE7-984D-996D96C783B2}" presName="root2" presStyleCnt="0"/>
      <dgm:spPr/>
    </dgm:pt>
    <dgm:pt modelId="{B3CBEAD4-E669-4314-9353-95E004DACB5D}" type="pres">
      <dgm:prSet presAssocID="{7EB23424-DC9C-4DE7-984D-996D96C783B2}" presName="LevelTwoTextNode" presStyleLbl="node2" presStyleIdx="2" presStyleCnt="3">
        <dgm:presLayoutVars>
          <dgm:chPref val="3"/>
        </dgm:presLayoutVars>
      </dgm:prSet>
      <dgm:spPr/>
    </dgm:pt>
    <dgm:pt modelId="{6B4BA5B6-3BB6-480A-AD41-4F390DC60C7B}" type="pres">
      <dgm:prSet presAssocID="{7EB23424-DC9C-4DE7-984D-996D96C783B2}" presName="level3hierChild" presStyleCnt="0"/>
      <dgm:spPr/>
    </dgm:pt>
    <dgm:pt modelId="{F74ACA1F-0B31-4C84-B8C3-17668F1D7D93}" type="pres">
      <dgm:prSet presAssocID="{C4714E0B-F65A-467D-A31E-F7ECAC199DBA}" presName="conn2-1" presStyleLbl="parChTrans1D3" presStyleIdx="1" presStyleCnt="2"/>
      <dgm:spPr/>
    </dgm:pt>
    <dgm:pt modelId="{80395DED-20E2-44C6-B6AD-A18B60D89F8E}" type="pres">
      <dgm:prSet presAssocID="{C4714E0B-F65A-467D-A31E-F7ECAC199DBA}" presName="connTx" presStyleLbl="parChTrans1D3" presStyleIdx="1" presStyleCnt="2"/>
      <dgm:spPr/>
    </dgm:pt>
    <dgm:pt modelId="{2080E948-7598-4B70-B1A1-9DCC1A3B85A9}" type="pres">
      <dgm:prSet presAssocID="{87884DD3-CC89-4330-8DAB-1874FF11C7DC}" presName="root2" presStyleCnt="0"/>
      <dgm:spPr/>
    </dgm:pt>
    <dgm:pt modelId="{0641EAAB-1262-4330-A288-BCB08E211C8D}" type="pres">
      <dgm:prSet presAssocID="{87884DD3-CC89-4330-8DAB-1874FF11C7DC}" presName="LevelTwoTextNode" presStyleLbl="node3" presStyleIdx="1" presStyleCnt="2">
        <dgm:presLayoutVars>
          <dgm:chPref val="3"/>
        </dgm:presLayoutVars>
      </dgm:prSet>
      <dgm:spPr/>
    </dgm:pt>
    <dgm:pt modelId="{9B070A90-C5CC-47FB-82E9-F2B18CD2044E}" type="pres">
      <dgm:prSet presAssocID="{87884DD3-CC89-4330-8DAB-1874FF11C7DC}" presName="level3hierChild" presStyleCnt="0"/>
      <dgm:spPr/>
    </dgm:pt>
  </dgm:ptLst>
  <dgm:cxnLst>
    <dgm:cxn modelId="{2A553623-8720-43EB-B7BB-966D077E3DF6}" type="presOf" srcId="{C4714E0B-F65A-467D-A31E-F7ECAC199DBA}" destId="{80395DED-20E2-44C6-B6AD-A18B60D89F8E}" srcOrd="1" destOrd="0" presId="urn:microsoft.com/office/officeart/2005/8/layout/hierarchy2"/>
    <dgm:cxn modelId="{382D212C-7739-4D92-8246-8E78D447171B}" type="presOf" srcId="{23E089A8-C021-4217-B1DD-E63492E4945F}" destId="{6A4578B6-1113-4AC1-80F7-4404AA72410F}" srcOrd="1" destOrd="0" presId="urn:microsoft.com/office/officeart/2005/8/layout/hierarchy2"/>
    <dgm:cxn modelId="{75E35245-1A7B-4C69-8A08-570564FA55AD}" type="presOf" srcId="{62A8175C-9FC6-47B9-8450-D04181B0057D}" destId="{B41B736A-D82B-4A02-9E5B-42F3B8E89F37}" srcOrd="1" destOrd="0" presId="urn:microsoft.com/office/officeart/2005/8/layout/hierarchy2"/>
    <dgm:cxn modelId="{66EC5C68-9DA5-43B3-AA6E-14E91AFE0431}" srcId="{BD17280B-FC62-43F6-8E59-40D3E4E7160F}" destId="{06EFAFF8-AA49-40CF-9BBC-7AC941DCB075}" srcOrd="1" destOrd="0" parTransId="{F862937C-98BE-4CF0-899C-98888EA9A521}" sibTransId="{A0181A8A-87E6-4483-A087-FF165ADA1415}"/>
    <dgm:cxn modelId="{6B67244A-2B09-43A5-BCBE-26F7C7DAB234}" type="presOf" srcId="{0DF36D38-530F-4D07-ABB1-0A010CA65E46}" destId="{CDCAEBF5-1476-4C1D-8FBD-0F28F3DA6D8B}" srcOrd="0" destOrd="0" presId="urn:microsoft.com/office/officeart/2005/8/layout/hierarchy2"/>
    <dgm:cxn modelId="{BFDC256D-3F70-4816-A468-4BB74E16AFAE}" type="presOf" srcId="{62A8175C-9FC6-47B9-8450-D04181B0057D}" destId="{D81DA26E-60B3-45FD-8688-6225A4827B03}" srcOrd="0" destOrd="0" presId="urn:microsoft.com/office/officeart/2005/8/layout/hierarchy2"/>
    <dgm:cxn modelId="{4229616D-0B30-4C8A-914C-C770AC25F4CF}" srcId="{06EFAFF8-AA49-40CF-9BBC-7AC941DCB075}" destId="{15F5427B-51A0-4B7F-9A84-EF39F600E081}" srcOrd="0" destOrd="0" parTransId="{E65D1AB5-DA91-429A-AA2B-6443042C7116}" sibTransId="{308F166C-FFB3-47DA-B89E-F439DF90B520}"/>
    <dgm:cxn modelId="{7853BD51-CE81-480B-877C-D9D0A0A6B9B8}" type="presOf" srcId="{65559CA0-81A8-43EA-8D63-BB1AA935BC83}" destId="{23C27286-CB48-495D-8AD8-A56400E7BC35}" srcOrd="0" destOrd="0" presId="urn:microsoft.com/office/officeart/2005/8/layout/hierarchy2"/>
    <dgm:cxn modelId="{623C3252-7135-41DD-BDFB-5E0C78B7FC29}" srcId="{15F5427B-51A0-4B7F-9A84-EF39F600E081}" destId="{0DF36D38-530F-4D07-ABB1-0A010CA65E46}" srcOrd="0" destOrd="0" parTransId="{62A8175C-9FC6-47B9-8450-D04181B0057D}" sibTransId="{55C83CD0-30AC-4C8F-9735-09DA7F4447A0}"/>
    <dgm:cxn modelId="{FB9A0155-23AE-4C8D-8CCE-7B9F10C87712}" srcId="{7EB23424-DC9C-4DE7-984D-996D96C783B2}" destId="{87884DD3-CC89-4330-8DAB-1874FF11C7DC}" srcOrd="0" destOrd="0" parTransId="{C4714E0B-F65A-467D-A31E-F7ECAC199DBA}" sibTransId="{4BFAA155-A278-4007-B184-2A3DE14C9E5E}"/>
    <dgm:cxn modelId="{293C605A-0F05-4710-842B-DF6895DFB245}" srcId="{4BB700F2-5586-4F06-993B-61B69E8D5B2C}" destId="{001208AC-2B83-4157-8BC7-4F75F1BB185F}" srcOrd="0" destOrd="0" parTransId="{23E089A8-C021-4217-B1DD-E63492E4945F}" sibTransId="{348D66A9-1494-4296-8103-5209B65CA7F6}"/>
    <dgm:cxn modelId="{955C3B7B-21EB-4CD0-BE39-0BECE15D6C71}" type="presOf" srcId="{E65D1AB5-DA91-429A-AA2B-6443042C7116}" destId="{C106F307-81A8-42E5-9696-07EB09F1A2A5}" srcOrd="0" destOrd="0" presId="urn:microsoft.com/office/officeart/2005/8/layout/hierarchy2"/>
    <dgm:cxn modelId="{CC3E9A9C-3C6C-4068-B6CE-9433FF625EB5}" type="presOf" srcId="{87884DD3-CC89-4330-8DAB-1874FF11C7DC}" destId="{0641EAAB-1262-4330-A288-BCB08E211C8D}" srcOrd="0" destOrd="0" presId="urn:microsoft.com/office/officeart/2005/8/layout/hierarchy2"/>
    <dgm:cxn modelId="{A3DE74A4-F45E-4E50-B15C-645C01FC1B38}" type="presOf" srcId="{65559CA0-81A8-43EA-8D63-BB1AA935BC83}" destId="{277EF090-C2D5-48DC-B9C0-D92C90A84C6C}" srcOrd="1" destOrd="0" presId="urn:microsoft.com/office/officeart/2005/8/layout/hierarchy2"/>
    <dgm:cxn modelId="{F1A1F8A5-9D71-4EEE-B166-21CA0CC70543}" type="presOf" srcId="{C4714E0B-F65A-467D-A31E-F7ECAC199DBA}" destId="{F74ACA1F-0B31-4C84-B8C3-17668F1D7D93}" srcOrd="0" destOrd="0" presId="urn:microsoft.com/office/officeart/2005/8/layout/hierarchy2"/>
    <dgm:cxn modelId="{B27EDEB0-A989-4C9C-B6BA-85795DCD4F67}" type="presOf" srcId="{23E089A8-C021-4217-B1DD-E63492E4945F}" destId="{8AF61B89-0436-4F45-A5E6-8CE510677A4B}" srcOrd="0" destOrd="0" presId="urn:microsoft.com/office/officeart/2005/8/layout/hierarchy2"/>
    <dgm:cxn modelId="{6A781DB2-6634-40B1-A9C4-5D1152F8E417}" type="presOf" srcId="{BD17280B-FC62-43F6-8E59-40D3E4E7160F}" destId="{0697EEF6-1669-4668-8712-B376050655B9}" srcOrd="0" destOrd="0" presId="urn:microsoft.com/office/officeart/2005/8/layout/hierarchy2"/>
    <dgm:cxn modelId="{FE4F2FC0-AD68-4446-904E-0A7327B7406E}" type="presOf" srcId="{4BB700F2-5586-4F06-993B-61B69E8D5B2C}" destId="{FAF53C4C-F708-4221-861D-0961E2E7A6CE}" srcOrd="0" destOrd="0" presId="urn:microsoft.com/office/officeart/2005/8/layout/hierarchy2"/>
    <dgm:cxn modelId="{7EAB76C5-4BCB-40AA-A4D8-1C4552DAF180}" srcId="{06EFAFF8-AA49-40CF-9BBC-7AC941DCB075}" destId="{7EB23424-DC9C-4DE7-984D-996D96C783B2}" srcOrd="1" destOrd="0" parTransId="{65559CA0-81A8-43EA-8D63-BB1AA935BC83}" sibTransId="{E1CFF4BB-8752-41B4-8E02-AFF2B32A23A0}"/>
    <dgm:cxn modelId="{C69065D6-1C39-44D3-8B8C-B900B0FEC81A}" type="presOf" srcId="{001208AC-2B83-4157-8BC7-4F75F1BB185F}" destId="{F0AD41FB-E80D-4B5D-B4FB-5ECB1AC6AB68}" srcOrd="0" destOrd="0" presId="urn:microsoft.com/office/officeart/2005/8/layout/hierarchy2"/>
    <dgm:cxn modelId="{F8827BDB-59E6-4874-8CCE-1DD7C001C7B5}" type="presOf" srcId="{7EB23424-DC9C-4DE7-984D-996D96C783B2}" destId="{B3CBEAD4-E669-4314-9353-95E004DACB5D}" srcOrd="0" destOrd="0" presId="urn:microsoft.com/office/officeart/2005/8/layout/hierarchy2"/>
    <dgm:cxn modelId="{77CC00EA-41C2-4768-932B-6DE527C3B0C0}" type="presOf" srcId="{15F5427B-51A0-4B7F-9A84-EF39F600E081}" destId="{E4F41A7F-FD5C-4D11-881C-432897D0FBF4}" srcOrd="0" destOrd="0" presId="urn:microsoft.com/office/officeart/2005/8/layout/hierarchy2"/>
    <dgm:cxn modelId="{60C085EA-7FED-4A4C-A3DD-7CBDE9BBAD39}" type="presOf" srcId="{E65D1AB5-DA91-429A-AA2B-6443042C7116}" destId="{6487889C-FFA5-4760-9D39-BBAFE126A2F9}" srcOrd="1" destOrd="0" presId="urn:microsoft.com/office/officeart/2005/8/layout/hierarchy2"/>
    <dgm:cxn modelId="{C70992EF-3BB1-4844-891C-2FACEA05E6F3}" srcId="{BD17280B-FC62-43F6-8E59-40D3E4E7160F}" destId="{4BB700F2-5586-4F06-993B-61B69E8D5B2C}" srcOrd="0" destOrd="0" parTransId="{EC1EA70F-65DC-4C32-BE40-6AE8550B4F5A}" sibTransId="{981C2505-640C-41BB-ABA6-7F585F8AFC4D}"/>
    <dgm:cxn modelId="{E449AAF6-F6C2-4473-87DB-5C03E8EDD04D}" type="presOf" srcId="{06EFAFF8-AA49-40CF-9BBC-7AC941DCB075}" destId="{86BEE0DC-EEDC-489C-859D-542413832DD4}" srcOrd="0" destOrd="0" presId="urn:microsoft.com/office/officeart/2005/8/layout/hierarchy2"/>
    <dgm:cxn modelId="{ED1E716D-3E58-47D5-BBA1-B81E83DFDAE3}" type="presParOf" srcId="{0697EEF6-1669-4668-8712-B376050655B9}" destId="{030E4B34-5B30-4286-9017-F64153776494}" srcOrd="0" destOrd="0" presId="urn:microsoft.com/office/officeart/2005/8/layout/hierarchy2"/>
    <dgm:cxn modelId="{F936166D-38CD-45BB-A346-513AE7DC5297}" type="presParOf" srcId="{030E4B34-5B30-4286-9017-F64153776494}" destId="{FAF53C4C-F708-4221-861D-0961E2E7A6CE}" srcOrd="0" destOrd="0" presId="urn:microsoft.com/office/officeart/2005/8/layout/hierarchy2"/>
    <dgm:cxn modelId="{C1C537DE-6B76-4B31-B39C-C5A8CE26C268}" type="presParOf" srcId="{030E4B34-5B30-4286-9017-F64153776494}" destId="{C16B594B-81D2-44B9-BF38-3F28EB519C1E}" srcOrd="1" destOrd="0" presId="urn:microsoft.com/office/officeart/2005/8/layout/hierarchy2"/>
    <dgm:cxn modelId="{9D541900-5BF7-48B6-8D8A-A994092CA1DC}" type="presParOf" srcId="{C16B594B-81D2-44B9-BF38-3F28EB519C1E}" destId="{8AF61B89-0436-4F45-A5E6-8CE510677A4B}" srcOrd="0" destOrd="0" presId="urn:microsoft.com/office/officeart/2005/8/layout/hierarchy2"/>
    <dgm:cxn modelId="{476534BF-0FAC-4A2B-B575-AEE4C7DE7CB0}" type="presParOf" srcId="{8AF61B89-0436-4F45-A5E6-8CE510677A4B}" destId="{6A4578B6-1113-4AC1-80F7-4404AA72410F}" srcOrd="0" destOrd="0" presId="urn:microsoft.com/office/officeart/2005/8/layout/hierarchy2"/>
    <dgm:cxn modelId="{AFD65F40-D81C-4A89-A497-1C7A0A6D6DBB}" type="presParOf" srcId="{C16B594B-81D2-44B9-BF38-3F28EB519C1E}" destId="{F9ED0D1E-D096-4478-A908-4E695236F0C6}" srcOrd="1" destOrd="0" presId="urn:microsoft.com/office/officeart/2005/8/layout/hierarchy2"/>
    <dgm:cxn modelId="{ED994C36-5FD5-47D8-BE48-229A93AEE9D8}" type="presParOf" srcId="{F9ED0D1E-D096-4478-A908-4E695236F0C6}" destId="{F0AD41FB-E80D-4B5D-B4FB-5ECB1AC6AB68}" srcOrd="0" destOrd="0" presId="urn:microsoft.com/office/officeart/2005/8/layout/hierarchy2"/>
    <dgm:cxn modelId="{507312DD-F653-4E55-9CA7-67A04F9EAC9A}" type="presParOf" srcId="{F9ED0D1E-D096-4478-A908-4E695236F0C6}" destId="{E7F9F4E5-633F-4C00-AF4C-B98B2CE445DF}" srcOrd="1" destOrd="0" presId="urn:microsoft.com/office/officeart/2005/8/layout/hierarchy2"/>
    <dgm:cxn modelId="{6BE820FD-BA12-4143-8D88-8D7B5DF002A3}" type="presParOf" srcId="{0697EEF6-1669-4668-8712-B376050655B9}" destId="{50804ADB-51F0-4C68-B50F-EC113EC07988}" srcOrd="1" destOrd="0" presId="urn:microsoft.com/office/officeart/2005/8/layout/hierarchy2"/>
    <dgm:cxn modelId="{551FC090-6C97-4A81-89A4-C231447028A5}" type="presParOf" srcId="{50804ADB-51F0-4C68-B50F-EC113EC07988}" destId="{86BEE0DC-EEDC-489C-859D-542413832DD4}" srcOrd="0" destOrd="0" presId="urn:microsoft.com/office/officeart/2005/8/layout/hierarchy2"/>
    <dgm:cxn modelId="{CAACA077-4447-42C2-B876-BE6AFFC44223}" type="presParOf" srcId="{50804ADB-51F0-4C68-B50F-EC113EC07988}" destId="{69256AE0-0FCE-468D-9D71-A9CF53D6F802}" srcOrd="1" destOrd="0" presId="urn:microsoft.com/office/officeart/2005/8/layout/hierarchy2"/>
    <dgm:cxn modelId="{0DBC5826-73B9-4C72-A974-CC0FBC47B4DF}" type="presParOf" srcId="{69256AE0-0FCE-468D-9D71-A9CF53D6F802}" destId="{C106F307-81A8-42E5-9696-07EB09F1A2A5}" srcOrd="0" destOrd="0" presId="urn:microsoft.com/office/officeart/2005/8/layout/hierarchy2"/>
    <dgm:cxn modelId="{707915F1-66A5-4E4F-9AA9-CF76B399CE3F}" type="presParOf" srcId="{C106F307-81A8-42E5-9696-07EB09F1A2A5}" destId="{6487889C-FFA5-4760-9D39-BBAFE126A2F9}" srcOrd="0" destOrd="0" presId="urn:microsoft.com/office/officeart/2005/8/layout/hierarchy2"/>
    <dgm:cxn modelId="{F4D3C158-9DB1-405F-8B6F-E7C7B32D8AF3}" type="presParOf" srcId="{69256AE0-0FCE-468D-9D71-A9CF53D6F802}" destId="{82CE4995-AB96-4E58-99AE-8079CE578361}" srcOrd="1" destOrd="0" presId="urn:microsoft.com/office/officeart/2005/8/layout/hierarchy2"/>
    <dgm:cxn modelId="{3907135C-5DBB-4E94-9460-90DBC2B951DE}" type="presParOf" srcId="{82CE4995-AB96-4E58-99AE-8079CE578361}" destId="{E4F41A7F-FD5C-4D11-881C-432897D0FBF4}" srcOrd="0" destOrd="0" presId="urn:microsoft.com/office/officeart/2005/8/layout/hierarchy2"/>
    <dgm:cxn modelId="{F04BC6B3-FE70-4EFD-933F-77D37DD9C5FE}" type="presParOf" srcId="{82CE4995-AB96-4E58-99AE-8079CE578361}" destId="{510D7F6D-344A-4E83-9F85-A1D90BFB7644}" srcOrd="1" destOrd="0" presId="urn:microsoft.com/office/officeart/2005/8/layout/hierarchy2"/>
    <dgm:cxn modelId="{D2AB1FE5-69D2-47B0-A84C-868F71E51550}" type="presParOf" srcId="{510D7F6D-344A-4E83-9F85-A1D90BFB7644}" destId="{D81DA26E-60B3-45FD-8688-6225A4827B03}" srcOrd="0" destOrd="0" presId="urn:microsoft.com/office/officeart/2005/8/layout/hierarchy2"/>
    <dgm:cxn modelId="{0AF276B2-9BEE-4AFB-A29B-EE25DDA7B48C}" type="presParOf" srcId="{D81DA26E-60B3-45FD-8688-6225A4827B03}" destId="{B41B736A-D82B-4A02-9E5B-42F3B8E89F37}" srcOrd="0" destOrd="0" presId="urn:microsoft.com/office/officeart/2005/8/layout/hierarchy2"/>
    <dgm:cxn modelId="{4C1B4630-0DE0-4CE6-8A5A-A23053A55B61}" type="presParOf" srcId="{510D7F6D-344A-4E83-9F85-A1D90BFB7644}" destId="{D0D175AF-F582-4E82-8D59-466ADE783275}" srcOrd="1" destOrd="0" presId="urn:microsoft.com/office/officeart/2005/8/layout/hierarchy2"/>
    <dgm:cxn modelId="{845347F4-8418-45E6-B7B0-1C0403D49E0F}" type="presParOf" srcId="{D0D175AF-F582-4E82-8D59-466ADE783275}" destId="{CDCAEBF5-1476-4C1D-8FBD-0F28F3DA6D8B}" srcOrd="0" destOrd="0" presId="urn:microsoft.com/office/officeart/2005/8/layout/hierarchy2"/>
    <dgm:cxn modelId="{11501EA7-0C81-4E4F-B482-C8E41E1CC0BC}" type="presParOf" srcId="{D0D175AF-F582-4E82-8D59-466ADE783275}" destId="{F7183F97-5777-433D-AF32-9DA8597BE4ED}" srcOrd="1" destOrd="0" presId="urn:microsoft.com/office/officeart/2005/8/layout/hierarchy2"/>
    <dgm:cxn modelId="{C7C018E3-1929-4C62-81D6-E965857FE204}" type="presParOf" srcId="{69256AE0-0FCE-468D-9D71-A9CF53D6F802}" destId="{23C27286-CB48-495D-8AD8-A56400E7BC35}" srcOrd="2" destOrd="0" presId="urn:microsoft.com/office/officeart/2005/8/layout/hierarchy2"/>
    <dgm:cxn modelId="{777B7DF8-6A94-4639-8A20-A0DEBA1053B9}" type="presParOf" srcId="{23C27286-CB48-495D-8AD8-A56400E7BC35}" destId="{277EF090-C2D5-48DC-B9C0-D92C90A84C6C}" srcOrd="0" destOrd="0" presId="urn:microsoft.com/office/officeart/2005/8/layout/hierarchy2"/>
    <dgm:cxn modelId="{6CDB6EA4-62FB-45F3-8B39-8B3EF252C13A}" type="presParOf" srcId="{69256AE0-0FCE-468D-9D71-A9CF53D6F802}" destId="{F3304E7B-AC5D-42D5-A191-4617274AA0D7}" srcOrd="3" destOrd="0" presId="urn:microsoft.com/office/officeart/2005/8/layout/hierarchy2"/>
    <dgm:cxn modelId="{AE1A28E3-B9A2-4D2D-9D52-547BA03AE831}" type="presParOf" srcId="{F3304E7B-AC5D-42D5-A191-4617274AA0D7}" destId="{B3CBEAD4-E669-4314-9353-95E004DACB5D}" srcOrd="0" destOrd="0" presId="urn:microsoft.com/office/officeart/2005/8/layout/hierarchy2"/>
    <dgm:cxn modelId="{81616C48-5C41-4C66-9773-EFC12ED72F7D}" type="presParOf" srcId="{F3304E7B-AC5D-42D5-A191-4617274AA0D7}" destId="{6B4BA5B6-3BB6-480A-AD41-4F390DC60C7B}" srcOrd="1" destOrd="0" presId="urn:microsoft.com/office/officeart/2005/8/layout/hierarchy2"/>
    <dgm:cxn modelId="{A136D416-05FB-4170-A54C-ABFAD5EB20DB}" type="presParOf" srcId="{6B4BA5B6-3BB6-480A-AD41-4F390DC60C7B}" destId="{F74ACA1F-0B31-4C84-B8C3-17668F1D7D93}" srcOrd="0" destOrd="0" presId="urn:microsoft.com/office/officeart/2005/8/layout/hierarchy2"/>
    <dgm:cxn modelId="{C86F3D35-D07B-4F3F-837F-86EC3FA646E3}" type="presParOf" srcId="{F74ACA1F-0B31-4C84-B8C3-17668F1D7D93}" destId="{80395DED-20E2-44C6-B6AD-A18B60D89F8E}" srcOrd="0" destOrd="0" presId="urn:microsoft.com/office/officeart/2005/8/layout/hierarchy2"/>
    <dgm:cxn modelId="{2AF162BB-D6DF-4B70-AE7C-348098E0AA63}" type="presParOf" srcId="{6B4BA5B6-3BB6-480A-AD41-4F390DC60C7B}" destId="{2080E948-7598-4B70-B1A1-9DCC1A3B85A9}" srcOrd="1" destOrd="0" presId="urn:microsoft.com/office/officeart/2005/8/layout/hierarchy2"/>
    <dgm:cxn modelId="{73CF37B6-6891-4142-86D5-24D54089543D}" type="presParOf" srcId="{2080E948-7598-4B70-B1A1-9DCC1A3B85A9}" destId="{0641EAAB-1262-4330-A288-BCB08E211C8D}" srcOrd="0" destOrd="0" presId="urn:microsoft.com/office/officeart/2005/8/layout/hierarchy2"/>
    <dgm:cxn modelId="{71F7C0F6-DF26-4149-BFDD-FC13090D278A}" type="presParOf" srcId="{2080E948-7598-4B70-B1A1-9DCC1A3B85A9}" destId="{9B070A90-C5CC-47FB-82E9-F2B18CD2044E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2EE95FC5-CD6B-4A50-9262-DC414E16C3EA}">
      <dgm:prSet/>
      <dgm:spPr/>
      <dgm:t>
        <a:bodyPr/>
        <a:lstStyle/>
        <a:p>
          <a:r>
            <a:rPr lang="en-US" dirty="0">
              <a:solidFill>
                <a:schemeClr val="accent1">
                  <a:lumMod val="50000"/>
                </a:schemeClr>
              </a:solidFill>
            </a:rPr>
            <a:t>Build a network based on the Encoder-Decoder CNN with our modifications.</a:t>
          </a:r>
          <a:endParaRPr lang="en-US" dirty="0">
            <a:solidFill>
              <a:schemeClr val="tx1">
                <a:alpha val="60000"/>
              </a:schemeClr>
            </a:solidFill>
          </a:endParaRPr>
        </a:p>
      </dgm:t>
    </dgm:pt>
    <dgm:pt modelId="{75374347-884B-4721-8CFF-DF080F5B1C79}" type="parTrans" cxnId="{B3F19EC2-A372-4EC3-BFE0-C62FFDFE3DF6}">
      <dgm:prSet/>
      <dgm:spPr/>
      <dgm:t>
        <a:bodyPr/>
        <a:lstStyle/>
        <a:p>
          <a:endParaRPr lang="en-US"/>
        </a:p>
      </dgm:t>
    </dgm:pt>
    <dgm:pt modelId="{C99EBBB1-E916-471C-83C9-ABE85B42AC26}" type="sibTrans" cxnId="{B3F19EC2-A372-4EC3-BFE0-C62FFDFE3DF6}">
      <dgm:prSet/>
      <dgm:spPr/>
      <dgm:t>
        <a:bodyPr/>
        <a:lstStyle/>
        <a:p>
          <a:endParaRPr lang="en-US"/>
        </a:p>
      </dgm:t>
    </dgm:pt>
    <dgm:pt modelId="{F05611F0-8256-4954-B6CB-ED6B4F2DD397}">
      <dgm:prSet/>
      <dgm:spPr/>
      <dgm:t>
        <a:bodyPr/>
        <a:lstStyle/>
        <a:p>
          <a:r>
            <a:rPr lang="en-US" dirty="0">
              <a:solidFill>
                <a:schemeClr val="accent1">
                  <a:lumMod val="50000"/>
                </a:schemeClr>
              </a:solidFill>
            </a:rPr>
            <a:t>Create a network that can be trained using the available medical data.</a:t>
          </a:r>
          <a:endParaRPr lang="en-US" dirty="0">
            <a:solidFill>
              <a:schemeClr val="tx1">
                <a:alpha val="60000"/>
              </a:schemeClr>
            </a:solidFill>
          </a:endParaRPr>
        </a:p>
      </dgm:t>
    </dgm:pt>
    <dgm:pt modelId="{CD7328D6-9FAE-4506-9BDB-E06A571EC1D4}" type="parTrans" cxnId="{914FACD2-336A-4471-9E99-312B3F8EAB04}">
      <dgm:prSet/>
      <dgm:spPr/>
      <dgm:t>
        <a:bodyPr/>
        <a:lstStyle/>
        <a:p>
          <a:endParaRPr lang="en-US"/>
        </a:p>
      </dgm:t>
    </dgm:pt>
    <dgm:pt modelId="{6BD5265A-8333-420D-BDB2-65F10B3EBD76}" type="sibTrans" cxnId="{914FACD2-336A-4471-9E99-312B3F8EAB04}">
      <dgm:prSet/>
      <dgm:spPr/>
      <dgm:t>
        <a:bodyPr/>
        <a:lstStyle/>
        <a:p>
          <a:endParaRPr lang="en-US"/>
        </a:p>
      </dgm:t>
    </dgm:pt>
    <dgm:pt modelId="{22625139-F93A-4F3F-A7AA-4923A01AEDF3}">
      <dgm:prSet custT="1"/>
      <dgm:spPr/>
      <dgm:t>
        <a:bodyPr/>
        <a:lstStyle/>
        <a:p>
          <a:r>
            <a:rPr lang="en-US" sz="2300" kern="1200" dirty="0">
              <a:solidFill>
                <a:srgbClr val="3F3DE3">
                  <a:lumMod val="50000"/>
                </a:srgbClr>
              </a:solidFill>
              <a:latin typeface="Calibri" panose="020F0502020204030204"/>
              <a:ea typeface="+mn-ea"/>
              <a:cs typeface="+mn-cs"/>
            </a:rPr>
            <a:t>A system that can reduce noise by a factor of 10-15%.</a:t>
          </a:r>
        </a:p>
      </dgm:t>
    </dgm:pt>
    <dgm:pt modelId="{F549A0EB-6BE9-4749-8336-B02A279AE302}" type="parTrans" cxnId="{FC7721F0-429B-4CE7-BE98-C2F3C41FE9C7}">
      <dgm:prSet/>
      <dgm:spPr/>
      <dgm:t>
        <a:bodyPr/>
        <a:lstStyle/>
        <a:p>
          <a:endParaRPr lang="en-US"/>
        </a:p>
      </dgm:t>
    </dgm:pt>
    <dgm:pt modelId="{A8E2FA08-4DD4-4654-A85D-9A99162D6201}" type="sibTrans" cxnId="{FC7721F0-429B-4CE7-BE98-C2F3C41FE9C7}">
      <dgm:prSet/>
      <dgm:spPr/>
      <dgm:t>
        <a:bodyPr/>
        <a:lstStyle/>
        <a:p>
          <a:endParaRPr lang="en-US"/>
        </a:p>
      </dgm:t>
    </dgm:pt>
    <dgm:pt modelId="{140952D0-0E1D-4F48-9F16-53581487CFA0}">
      <dgm:prSet custT="1"/>
      <dgm:spPr/>
      <dgm:t>
        <a:bodyPr/>
        <a:lstStyle/>
        <a:p>
          <a:r>
            <a:rPr lang="en-US" sz="2300" kern="1200" dirty="0">
              <a:solidFill>
                <a:srgbClr val="3F3DE3">
                  <a:lumMod val="50000"/>
                </a:srgbClr>
              </a:solidFill>
              <a:latin typeface="Calibri" panose="020F0502020204030204"/>
              <a:ea typeface="+mn-ea"/>
              <a:cs typeface="+mn-cs"/>
            </a:rPr>
            <a:t>Find the best values for the hyperparameters.</a:t>
          </a:r>
        </a:p>
      </dgm:t>
    </dgm:pt>
    <dgm:pt modelId="{790C446F-6917-41E7-BE01-7AFE2676D505}" type="parTrans" cxnId="{B07163E8-ADEC-492A-8F07-7E5786AB23AE}">
      <dgm:prSet/>
      <dgm:spPr/>
      <dgm:t>
        <a:bodyPr/>
        <a:lstStyle/>
        <a:p>
          <a:endParaRPr lang="en-US"/>
        </a:p>
      </dgm:t>
    </dgm:pt>
    <dgm:pt modelId="{2804F27C-9BA9-4D07-AB02-74BE7DFA2C0E}" type="sibTrans" cxnId="{B07163E8-ADEC-492A-8F07-7E5786AB23AE}">
      <dgm:prSet/>
      <dgm:spPr/>
      <dgm:t>
        <a:bodyPr/>
        <a:lstStyle/>
        <a:p>
          <a:endParaRPr lang="en-US"/>
        </a:p>
      </dgm:t>
    </dgm:pt>
    <dgm:pt modelId="{D2FE6029-0906-4777-B466-04D2086B4DA6}" type="pres">
      <dgm:prSet presAssocID="{D0F07F19-1F50-4B42-A7A0-278DF9D25BB1}" presName="vert0" presStyleCnt="0">
        <dgm:presLayoutVars>
          <dgm:dir/>
          <dgm:animOne val="branch"/>
          <dgm:animLvl val="lvl"/>
        </dgm:presLayoutVars>
      </dgm:prSet>
      <dgm:spPr/>
    </dgm:pt>
    <dgm:pt modelId="{C39AD11B-E6A9-453D-A748-BF2480A2F7E2}" type="pres">
      <dgm:prSet presAssocID="{2EE95FC5-CD6B-4A50-9262-DC414E16C3EA}" presName="thickLine" presStyleLbl="alignNode1" presStyleIdx="0" presStyleCnt="4"/>
      <dgm:spPr/>
    </dgm:pt>
    <dgm:pt modelId="{E2C81EDC-D585-44A8-B903-F36CB05B5732}" type="pres">
      <dgm:prSet presAssocID="{2EE95FC5-CD6B-4A50-9262-DC414E16C3EA}" presName="horz1" presStyleCnt="0"/>
      <dgm:spPr/>
    </dgm:pt>
    <dgm:pt modelId="{F1FF1080-B42B-4033-8B1A-B7F858F3F1AA}" type="pres">
      <dgm:prSet presAssocID="{2EE95FC5-CD6B-4A50-9262-DC414E16C3EA}" presName="tx1" presStyleLbl="revTx" presStyleIdx="0" presStyleCnt="4"/>
      <dgm:spPr/>
    </dgm:pt>
    <dgm:pt modelId="{F6137CAF-5FCE-4CE5-BF89-1698E06F5463}" type="pres">
      <dgm:prSet presAssocID="{2EE95FC5-CD6B-4A50-9262-DC414E16C3EA}" presName="vert1" presStyleCnt="0"/>
      <dgm:spPr/>
    </dgm:pt>
    <dgm:pt modelId="{CA5B6443-77E3-436A-A2FB-B268BE49D9B6}" type="pres">
      <dgm:prSet presAssocID="{F05611F0-8256-4954-B6CB-ED6B4F2DD397}" presName="thickLine" presStyleLbl="alignNode1" presStyleIdx="1" presStyleCnt="4"/>
      <dgm:spPr/>
    </dgm:pt>
    <dgm:pt modelId="{D5762719-5949-46B0-B19F-3A9D8B2E779D}" type="pres">
      <dgm:prSet presAssocID="{F05611F0-8256-4954-B6CB-ED6B4F2DD397}" presName="horz1" presStyleCnt="0"/>
      <dgm:spPr/>
    </dgm:pt>
    <dgm:pt modelId="{3EACECF6-FA45-487B-BDA7-5CD6524F43C3}" type="pres">
      <dgm:prSet presAssocID="{F05611F0-8256-4954-B6CB-ED6B4F2DD397}" presName="tx1" presStyleLbl="revTx" presStyleIdx="1" presStyleCnt="4"/>
      <dgm:spPr/>
    </dgm:pt>
    <dgm:pt modelId="{E1798A0D-B4C1-4EA9-95C2-79153680A3EF}" type="pres">
      <dgm:prSet presAssocID="{F05611F0-8256-4954-B6CB-ED6B4F2DD397}" presName="vert1" presStyleCnt="0"/>
      <dgm:spPr/>
    </dgm:pt>
    <dgm:pt modelId="{1D8D57EB-44D2-4819-B6CA-0F143C865F58}" type="pres">
      <dgm:prSet presAssocID="{22625139-F93A-4F3F-A7AA-4923A01AEDF3}" presName="thickLine" presStyleLbl="alignNode1" presStyleIdx="2" presStyleCnt="4"/>
      <dgm:spPr/>
    </dgm:pt>
    <dgm:pt modelId="{E0A1F227-34A6-4A14-9C4E-57E7ED1B861C}" type="pres">
      <dgm:prSet presAssocID="{22625139-F93A-4F3F-A7AA-4923A01AEDF3}" presName="horz1" presStyleCnt="0"/>
      <dgm:spPr/>
    </dgm:pt>
    <dgm:pt modelId="{B4F52E65-E33B-422C-A39C-F0A79A1DED27}" type="pres">
      <dgm:prSet presAssocID="{22625139-F93A-4F3F-A7AA-4923A01AEDF3}" presName="tx1" presStyleLbl="revTx" presStyleIdx="2" presStyleCnt="4"/>
      <dgm:spPr/>
    </dgm:pt>
    <dgm:pt modelId="{44AA0AD9-2247-4857-98D9-53A13D1F927E}" type="pres">
      <dgm:prSet presAssocID="{22625139-F93A-4F3F-A7AA-4923A01AEDF3}" presName="vert1" presStyleCnt="0"/>
      <dgm:spPr/>
    </dgm:pt>
    <dgm:pt modelId="{613F3F2F-01DF-47DB-B587-ED6AFDBE67B6}" type="pres">
      <dgm:prSet presAssocID="{140952D0-0E1D-4F48-9F16-53581487CFA0}" presName="thickLine" presStyleLbl="alignNode1" presStyleIdx="3" presStyleCnt="4"/>
      <dgm:spPr/>
    </dgm:pt>
    <dgm:pt modelId="{4C209FCF-88EF-4236-9382-F24938E2F0EC}" type="pres">
      <dgm:prSet presAssocID="{140952D0-0E1D-4F48-9F16-53581487CFA0}" presName="horz1" presStyleCnt="0"/>
      <dgm:spPr/>
    </dgm:pt>
    <dgm:pt modelId="{89575F05-7109-40F0-ABEF-6DD44C69938C}" type="pres">
      <dgm:prSet presAssocID="{140952D0-0E1D-4F48-9F16-53581487CFA0}" presName="tx1" presStyleLbl="revTx" presStyleIdx="3" presStyleCnt="4"/>
      <dgm:spPr/>
    </dgm:pt>
    <dgm:pt modelId="{A61881A6-E474-40FA-BDD4-7A3874CE2435}" type="pres">
      <dgm:prSet presAssocID="{140952D0-0E1D-4F48-9F16-53581487CFA0}" presName="vert1" presStyleCnt="0"/>
      <dgm:spPr/>
    </dgm:pt>
  </dgm:ptLst>
  <dgm:cxnLst>
    <dgm:cxn modelId="{0BEED51A-01D9-44EB-A53F-9E6BD80C5D2E}" type="presOf" srcId="{22625139-F93A-4F3F-A7AA-4923A01AEDF3}" destId="{B4F52E65-E33B-422C-A39C-F0A79A1DED27}" srcOrd="0" destOrd="0" presId="urn:microsoft.com/office/officeart/2008/layout/LinedList"/>
    <dgm:cxn modelId="{93F9023A-52F5-48CA-9D20-CB884648B08F}" type="presOf" srcId="{D0F07F19-1F50-4B42-A7A0-278DF9D25BB1}" destId="{D2FE6029-0906-4777-B466-04D2086B4DA6}" srcOrd="0" destOrd="0" presId="urn:microsoft.com/office/officeart/2008/layout/LinedList"/>
    <dgm:cxn modelId="{459C3745-775F-43D5-BC88-6C2337C9492A}" type="presOf" srcId="{2EE95FC5-CD6B-4A50-9262-DC414E16C3EA}" destId="{F1FF1080-B42B-4033-8B1A-B7F858F3F1AA}" srcOrd="0" destOrd="0" presId="urn:microsoft.com/office/officeart/2008/layout/LinedList"/>
    <dgm:cxn modelId="{CE1E0667-25C7-4F40-B60B-3F2828EFB3C3}" type="presOf" srcId="{F05611F0-8256-4954-B6CB-ED6B4F2DD397}" destId="{3EACECF6-FA45-487B-BDA7-5CD6524F43C3}" srcOrd="0" destOrd="0" presId="urn:microsoft.com/office/officeart/2008/layout/LinedList"/>
    <dgm:cxn modelId="{BAB182B7-D4C2-4C96-90EB-8A433C318019}" type="presOf" srcId="{140952D0-0E1D-4F48-9F16-53581487CFA0}" destId="{89575F05-7109-40F0-ABEF-6DD44C69938C}" srcOrd="0" destOrd="0" presId="urn:microsoft.com/office/officeart/2008/layout/LinedList"/>
    <dgm:cxn modelId="{B3F19EC2-A372-4EC3-BFE0-C62FFDFE3DF6}" srcId="{D0F07F19-1F50-4B42-A7A0-278DF9D25BB1}" destId="{2EE95FC5-CD6B-4A50-9262-DC414E16C3EA}" srcOrd="0" destOrd="0" parTransId="{75374347-884B-4721-8CFF-DF080F5B1C79}" sibTransId="{C99EBBB1-E916-471C-83C9-ABE85B42AC26}"/>
    <dgm:cxn modelId="{914FACD2-336A-4471-9E99-312B3F8EAB04}" srcId="{D0F07F19-1F50-4B42-A7A0-278DF9D25BB1}" destId="{F05611F0-8256-4954-B6CB-ED6B4F2DD397}" srcOrd="1" destOrd="0" parTransId="{CD7328D6-9FAE-4506-9BDB-E06A571EC1D4}" sibTransId="{6BD5265A-8333-420D-BDB2-65F10B3EBD76}"/>
    <dgm:cxn modelId="{B07163E8-ADEC-492A-8F07-7E5786AB23AE}" srcId="{D0F07F19-1F50-4B42-A7A0-278DF9D25BB1}" destId="{140952D0-0E1D-4F48-9F16-53581487CFA0}" srcOrd="3" destOrd="0" parTransId="{790C446F-6917-41E7-BE01-7AFE2676D505}" sibTransId="{2804F27C-9BA9-4D07-AB02-74BE7DFA2C0E}"/>
    <dgm:cxn modelId="{FC7721F0-429B-4CE7-BE98-C2F3C41FE9C7}" srcId="{D0F07F19-1F50-4B42-A7A0-278DF9D25BB1}" destId="{22625139-F93A-4F3F-A7AA-4923A01AEDF3}" srcOrd="2" destOrd="0" parTransId="{F549A0EB-6BE9-4749-8336-B02A279AE302}" sibTransId="{A8E2FA08-4DD4-4654-A85D-9A99162D6201}"/>
    <dgm:cxn modelId="{7133125A-7E32-4697-B781-7C1B16E18B03}" type="presParOf" srcId="{D2FE6029-0906-4777-B466-04D2086B4DA6}" destId="{C39AD11B-E6A9-453D-A748-BF2480A2F7E2}" srcOrd="0" destOrd="0" presId="urn:microsoft.com/office/officeart/2008/layout/LinedList"/>
    <dgm:cxn modelId="{347A5AAE-E9B2-48EB-ACCB-7514B4AC8E4A}" type="presParOf" srcId="{D2FE6029-0906-4777-B466-04D2086B4DA6}" destId="{E2C81EDC-D585-44A8-B903-F36CB05B5732}" srcOrd="1" destOrd="0" presId="urn:microsoft.com/office/officeart/2008/layout/LinedList"/>
    <dgm:cxn modelId="{97C2A2D8-7705-4B2E-AC53-75CB06E5508B}" type="presParOf" srcId="{E2C81EDC-D585-44A8-B903-F36CB05B5732}" destId="{F1FF1080-B42B-4033-8B1A-B7F858F3F1AA}" srcOrd="0" destOrd="0" presId="urn:microsoft.com/office/officeart/2008/layout/LinedList"/>
    <dgm:cxn modelId="{189E9CEF-D867-48E1-8A6B-9CD859237015}" type="presParOf" srcId="{E2C81EDC-D585-44A8-B903-F36CB05B5732}" destId="{F6137CAF-5FCE-4CE5-BF89-1698E06F5463}" srcOrd="1" destOrd="0" presId="urn:microsoft.com/office/officeart/2008/layout/LinedList"/>
    <dgm:cxn modelId="{8C18569A-2496-45DB-8507-FBB0231CAF55}" type="presParOf" srcId="{D2FE6029-0906-4777-B466-04D2086B4DA6}" destId="{CA5B6443-77E3-436A-A2FB-B268BE49D9B6}" srcOrd="2" destOrd="0" presId="urn:microsoft.com/office/officeart/2008/layout/LinedList"/>
    <dgm:cxn modelId="{CFDFBD0A-D6DA-42F5-88BD-B2B352F5081B}" type="presParOf" srcId="{D2FE6029-0906-4777-B466-04D2086B4DA6}" destId="{D5762719-5949-46B0-B19F-3A9D8B2E779D}" srcOrd="3" destOrd="0" presId="urn:microsoft.com/office/officeart/2008/layout/LinedList"/>
    <dgm:cxn modelId="{BAC2A6D0-BDB6-4844-93E0-21D5C4EE4CB6}" type="presParOf" srcId="{D5762719-5949-46B0-B19F-3A9D8B2E779D}" destId="{3EACECF6-FA45-487B-BDA7-5CD6524F43C3}" srcOrd="0" destOrd="0" presId="urn:microsoft.com/office/officeart/2008/layout/LinedList"/>
    <dgm:cxn modelId="{BBA23B86-07E0-4643-8D6A-1A1FFD3F9450}" type="presParOf" srcId="{D5762719-5949-46B0-B19F-3A9D8B2E779D}" destId="{E1798A0D-B4C1-4EA9-95C2-79153680A3EF}" srcOrd="1" destOrd="0" presId="urn:microsoft.com/office/officeart/2008/layout/LinedList"/>
    <dgm:cxn modelId="{2A2F7C31-6046-44B0-94F3-798F332C309C}" type="presParOf" srcId="{D2FE6029-0906-4777-B466-04D2086B4DA6}" destId="{1D8D57EB-44D2-4819-B6CA-0F143C865F58}" srcOrd="4" destOrd="0" presId="urn:microsoft.com/office/officeart/2008/layout/LinedList"/>
    <dgm:cxn modelId="{1A8AB78D-77C2-4777-AABB-CF4FCA296E50}" type="presParOf" srcId="{D2FE6029-0906-4777-B466-04D2086B4DA6}" destId="{E0A1F227-34A6-4A14-9C4E-57E7ED1B861C}" srcOrd="5" destOrd="0" presId="urn:microsoft.com/office/officeart/2008/layout/LinedList"/>
    <dgm:cxn modelId="{3833BCFE-AD6A-44A7-A8CE-939518CA0169}" type="presParOf" srcId="{E0A1F227-34A6-4A14-9C4E-57E7ED1B861C}" destId="{B4F52E65-E33B-422C-A39C-F0A79A1DED27}" srcOrd="0" destOrd="0" presId="urn:microsoft.com/office/officeart/2008/layout/LinedList"/>
    <dgm:cxn modelId="{ED34F8D6-0ECB-4FD8-8280-6ECA2976E39E}" type="presParOf" srcId="{E0A1F227-34A6-4A14-9C4E-57E7ED1B861C}" destId="{44AA0AD9-2247-4857-98D9-53A13D1F927E}" srcOrd="1" destOrd="0" presId="urn:microsoft.com/office/officeart/2008/layout/LinedList"/>
    <dgm:cxn modelId="{7C68EA27-659A-47B3-8469-D404F767CFDB}" type="presParOf" srcId="{D2FE6029-0906-4777-B466-04D2086B4DA6}" destId="{613F3F2F-01DF-47DB-B587-ED6AFDBE67B6}" srcOrd="6" destOrd="0" presId="urn:microsoft.com/office/officeart/2008/layout/LinedList"/>
    <dgm:cxn modelId="{98B9A68D-D714-4A4E-9959-6D5C409BF1A4}" type="presParOf" srcId="{D2FE6029-0906-4777-B466-04D2086B4DA6}" destId="{4C209FCF-88EF-4236-9382-F24938E2F0EC}" srcOrd="7" destOrd="0" presId="urn:microsoft.com/office/officeart/2008/layout/LinedList"/>
    <dgm:cxn modelId="{58047D52-11C1-42E5-9E0D-B4D86500EDE9}" type="presParOf" srcId="{4C209FCF-88EF-4236-9382-F24938E2F0EC}" destId="{89575F05-7109-40F0-ABEF-6DD44C69938C}" srcOrd="0" destOrd="0" presId="urn:microsoft.com/office/officeart/2008/layout/LinedList"/>
    <dgm:cxn modelId="{CF0967B9-0364-4964-BFD7-8C1863DC80B5}" type="presParOf" srcId="{4C209FCF-88EF-4236-9382-F24938E2F0EC}" destId="{A61881A6-E474-40FA-BDD4-7A3874CE243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0AF25E-1785-42D7-ADB8-0BA91B185330}">
      <dsp:nvSpPr>
        <dsp:cNvPr id="0" name=""/>
        <dsp:cNvSpPr/>
      </dsp:nvSpPr>
      <dsp:spPr>
        <a:xfrm>
          <a:off x="0" y="36603"/>
          <a:ext cx="3446461" cy="823680"/>
        </a:xfrm>
        <a:prstGeom prst="roundRect">
          <a:avLst/>
        </a:prstGeom>
        <a:solidFill>
          <a:srgbClr val="CFCFF4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none" kern="1200" dirty="0">
              <a:latin typeface="+mn-lt"/>
            </a:rPr>
            <a:t>Convolution layers </a:t>
          </a:r>
        </a:p>
      </dsp:txBody>
      <dsp:txXfrm>
        <a:off x="40209" y="76812"/>
        <a:ext cx="3366043" cy="743262"/>
      </dsp:txXfrm>
    </dsp:sp>
    <dsp:sp modelId="{E124AC85-4D38-4161-B56B-3F5E441E5C0F}">
      <dsp:nvSpPr>
        <dsp:cNvPr id="0" name=""/>
        <dsp:cNvSpPr/>
      </dsp:nvSpPr>
      <dsp:spPr>
        <a:xfrm>
          <a:off x="0" y="987003"/>
          <a:ext cx="3446461" cy="823680"/>
        </a:xfrm>
        <a:prstGeom prst="roundRect">
          <a:avLst/>
        </a:prstGeom>
        <a:solidFill>
          <a:srgbClr val="CFCFF4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none" kern="1200" dirty="0">
              <a:latin typeface="+mn-lt"/>
            </a:rPr>
            <a:t>Max pooling layers</a:t>
          </a:r>
        </a:p>
      </dsp:txBody>
      <dsp:txXfrm>
        <a:off x="40209" y="1027212"/>
        <a:ext cx="3366043" cy="743262"/>
      </dsp:txXfrm>
    </dsp:sp>
    <dsp:sp modelId="{5A281A5E-78DA-4E29-A361-01D3E8F1D73A}">
      <dsp:nvSpPr>
        <dsp:cNvPr id="0" name=""/>
        <dsp:cNvSpPr/>
      </dsp:nvSpPr>
      <dsp:spPr>
        <a:xfrm>
          <a:off x="0" y="1937404"/>
          <a:ext cx="3446461" cy="823680"/>
        </a:xfrm>
        <a:prstGeom prst="roundRect">
          <a:avLst/>
        </a:prstGeom>
        <a:solidFill>
          <a:srgbClr val="CFCFF4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none" kern="1200" dirty="0">
              <a:latin typeface="+mn-lt"/>
            </a:rPr>
            <a:t>Up-convolution layers </a:t>
          </a:r>
        </a:p>
      </dsp:txBody>
      <dsp:txXfrm>
        <a:off x="40209" y="1977613"/>
        <a:ext cx="3366043" cy="743262"/>
      </dsp:txXfrm>
    </dsp:sp>
    <dsp:sp modelId="{4F37B2E4-FA13-4792-9B4E-18E3EAED1651}">
      <dsp:nvSpPr>
        <dsp:cNvPr id="0" name=""/>
        <dsp:cNvSpPr/>
      </dsp:nvSpPr>
      <dsp:spPr>
        <a:xfrm>
          <a:off x="0" y="2887803"/>
          <a:ext cx="3446461" cy="823680"/>
        </a:xfrm>
        <a:prstGeom prst="roundRect">
          <a:avLst/>
        </a:prstGeom>
        <a:solidFill>
          <a:srgbClr val="CFCFF4"/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u="none" kern="1200" dirty="0">
              <a:latin typeface="+mn-lt"/>
            </a:rPr>
            <a:t>Copy and Concatenate </a:t>
          </a:r>
        </a:p>
      </dsp:txBody>
      <dsp:txXfrm>
        <a:off x="40209" y="2928012"/>
        <a:ext cx="3366043" cy="7432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F53C4C-F708-4221-861D-0961E2E7A6CE}">
      <dsp:nvSpPr>
        <dsp:cNvPr id="0" name=""/>
        <dsp:cNvSpPr/>
      </dsp:nvSpPr>
      <dsp:spPr>
        <a:xfrm>
          <a:off x="677035" y="2828"/>
          <a:ext cx="2427138" cy="1213569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  <a:alpha val="5000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tx1"/>
              </a:solidFill>
            </a:rPr>
            <a:t>Filters</a:t>
          </a:r>
        </a:p>
      </dsp:txBody>
      <dsp:txXfrm>
        <a:off x="712579" y="38372"/>
        <a:ext cx="2356050" cy="1142481"/>
      </dsp:txXfrm>
    </dsp:sp>
    <dsp:sp modelId="{8AF61B89-0436-4F45-A5E6-8CE510677A4B}">
      <dsp:nvSpPr>
        <dsp:cNvPr id="0" name=""/>
        <dsp:cNvSpPr/>
      </dsp:nvSpPr>
      <dsp:spPr>
        <a:xfrm>
          <a:off x="3104174" y="582894"/>
          <a:ext cx="970855" cy="53437"/>
        </a:xfrm>
        <a:custGeom>
          <a:avLst/>
          <a:gdLst/>
          <a:ahLst/>
          <a:cxnLst/>
          <a:rect l="0" t="0" r="0" b="0"/>
          <a:pathLst>
            <a:path>
              <a:moveTo>
                <a:pt x="0" y="26718"/>
              </a:moveTo>
              <a:lnTo>
                <a:pt x="970855" y="2671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65330" y="585341"/>
        <a:ext cx="48542" cy="48542"/>
      </dsp:txXfrm>
    </dsp:sp>
    <dsp:sp modelId="{F0AD41FB-E80D-4B5D-B4FB-5ECB1AC6AB68}">
      <dsp:nvSpPr>
        <dsp:cNvPr id="0" name=""/>
        <dsp:cNvSpPr/>
      </dsp:nvSpPr>
      <dsp:spPr>
        <a:xfrm>
          <a:off x="4075030" y="2828"/>
          <a:ext cx="2427138" cy="1213569"/>
        </a:xfrm>
        <a:prstGeom prst="roundRect">
          <a:avLst>
            <a:gd name="adj" fmla="val 10000"/>
          </a:avLst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1">
                  <a:lumMod val="50000"/>
                </a:schemeClr>
              </a:solidFill>
            </a:rPr>
            <a:t>Smoothening and Sharpening filters </a:t>
          </a:r>
        </a:p>
      </dsp:txBody>
      <dsp:txXfrm>
        <a:off x="4110574" y="38372"/>
        <a:ext cx="2356050" cy="1142481"/>
      </dsp:txXfrm>
    </dsp:sp>
    <dsp:sp modelId="{86BEE0DC-EEDC-489C-859D-542413832DD4}">
      <dsp:nvSpPr>
        <dsp:cNvPr id="0" name=""/>
        <dsp:cNvSpPr/>
      </dsp:nvSpPr>
      <dsp:spPr>
        <a:xfrm>
          <a:off x="677035" y="2154268"/>
          <a:ext cx="2427138" cy="1213569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  <a:alpha val="5000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tx1"/>
              </a:solidFill>
            </a:rPr>
            <a:t>Machine Learning</a:t>
          </a:r>
        </a:p>
      </dsp:txBody>
      <dsp:txXfrm>
        <a:off x="712579" y="2189812"/>
        <a:ext cx="2356050" cy="1142481"/>
      </dsp:txXfrm>
    </dsp:sp>
    <dsp:sp modelId="{C106F307-81A8-42E5-9696-07EB09F1A2A5}">
      <dsp:nvSpPr>
        <dsp:cNvPr id="0" name=""/>
        <dsp:cNvSpPr/>
      </dsp:nvSpPr>
      <dsp:spPr>
        <a:xfrm rot="19412859">
          <a:off x="2986099" y="2375761"/>
          <a:ext cx="1207004" cy="53437"/>
        </a:xfrm>
        <a:custGeom>
          <a:avLst/>
          <a:gdLst/>
          <a:ahLst/>
          <a:cxnLst/>
          <a:rect l="0" t="0" r="0" b="0"/>
          <a:pathLst>
            <a:path>
              <a:moveTo>
                <a:pt x="0" y="26718"/>
              </a:moveTo>
              <a:lnTo>
                <a:pt x="1207004" y="2671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559427" y="2372304"/>
        <a:ext cx="60350" cy="60350"/>
      </dsp:txXfrm>
    </dsp:sp>
    <dsp:sp modelId="{E4F41A7F-FD5C-4D11-881C-432897D0FBF4}">
      <dsp:nvSpPr>
        <dsp:cNvPr id="0" name=""/>
        <dsp:cNvSpPr/>
      </dsp:nvSpPr>
      <dsp:spPr>
        <a:xfrm>
          <a:off x="4075030" y="1437121"/>
          <a:ext cx="2427138" cy="1213569"/>
        </a:xfrm>
        <a:prstGeom prst="roundRect">
          <a:avLst>
            <a:gd name="adj" fmla="val 10000"/>
          </a:avLst>
        </a:prstGeom>
        <a:solidFill>
          <a:srgbClr val="CFCFF4"/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1">
                  <a:lumMod val="50000"/>
                </a:schemeClr>
              </a:solidFill>
            </a:rPr>
            <a:t>“Standard</a:t>
          </a:r>
          <a:r>
            <a:rPr lang="he-IL" sz="1600" kern="1200" dirty="0">
              <a:solidFill>
                <a:schemeClr val="accent1">
                  <a:lumMod val="50000"/>
                </a:schemeClr>
              </a:solidFill>
            </a:rPr>
            <a:t>"</a:t>
          </a:r>
          <a:br>
            <a:rPr lang="en-US" sz="1600" kern="1200" dirty="0">
              <a:solidFill>
                <a:schemeClr val="accent1">
                  <a:lumMod val="50000"/>
                </a:schemeClr>
              </a:solidFill>
            </a:rPr>
          </a:br>
          <a:r>
            <a:rPr lang="en-US" sz="1600" kern="1200" dirty="0">
              <a:solidFill>
                <a:schemeClr val="accent1">
                  <a:lumMod val="50000"/>
                </a:schemeClr>
              </a:solidFill>
            </a:rPr>
            <a:t>Noise2Clean</a:t>
          </a:r>
        </a:p>
      </dsp:txBody>
      <dsp:txXfrm>
        <a:off x="4110574" y="1472665"/>
        <a:ext cx="2356050" cy="1142481"/>
      </dsp:txXfrm>
    </dsp:sp>
    <dsp:sp modelId="{D81DA26E-60B3-45FD-8688-6225A4827B03}">
      <dsp:nvSpPr>
        <dsp:cNvPr id="0" name=""/>
        <dsp:cNvSpPr/>
      </dsp:nvSpPr>
      <dsp:spPr>
        <a:xfrm>
          <a:off x="6502169" y="2017187"/>
          <a:ext cx="970855" cy="53437"/>
        </a:xfrm>
        <a:custGeom>
          <a:avLst/>
          <a:gdLst/>
          <a:ahLst/>
          <a:cxnLst/>
          <a:rect l="0" t="0" r="0" b="0"/>
          <a:pathLst>
            <a:path>
              <a:moveTo>
                <a:pt x="0" y="26718"/>
              </a:moveTo>
              <a:lnTo>
                <a:pt x="970855" y="26718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500" kern="1200"/>
        </a:p>
      </dsp:txBody>
      <dsp:txXfrm>
        <a:off x="6963325" y="2019635"/>
        <a:ext cx="48542" cy="48542"/>
      </dsp:txXfrm>
    </dsp:sp>
    <dsp:sp modelId="{CDCAEBF5-1476-4C1D-8FBD-0F28F3DA6D8B}">
      <dsp:nvSpPr>
        <dsp:cNvPr id="0" name=""/>
        <dsp:cNvSpPr/>
      </dsp:nvSpPr>
      <dsp:spPr>
        <a:xfrm>
          <a:off x="7473024" y="1398433"/>
          <a:ext cx="3270666" cy="1290946"/>
        </a:xfrm>
        <a:prstGeom prst="roundRect">
          <a:avLst>
            <a:gd name="adj" fmla="val 10000"/>
          </a:avLst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1">
                  <a:lumMod val="50000"/>
                </a:schemeClr>
              </a:solidFill>
            </a:rPr>
            <a:t>Learning to produce clean images by looking on noisy and clean pair of the same image.</a:t>
          </a:r>
        </a:p>
      </dsp:txBody>
      <dsp:txXfrm>
        <a:off x="7510835" y="1436244"/>
        <a:ext cx="3195044" cy="1215324"/>
      </dsp:txXfrm>
    </dsp:sp>
    <dsp:sp modelId="{23C27286-CB48-495D-8AD8-A56400E7BC35}">
      <dsp:nvSpPr>
        <dsp:cNvPr id="0" name=""/>
        <dsp:cNvSpPr/>
      </dsp:nvSpPr>
      <dsp:spPr>
        <a:xfrm rot="2187141">
          <a:off x="2986099" y="3092907"/>
          <a:ext cx="1207004" cy="53437"/>
        </a:xfrm>
        <a:custGeom>
          <a:avLst/>
          <a:gdLst/>
          <a:ahLst/>
          <a:cxnLst/>
          <a:rect l="0" t="0" r="0" b="0"/>
          <a:pathLst>
            <a:path>
              <a:moveTo>
                <a:pt x="0" y="26718"/>
              </a:moveTo>
              <a:lnTo>
                <a:pt x="1207004" y="2671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500" kern="1200"/>
        </a:p>
      </dsp:txBody>
      <dsp:txXfrm>
        <a:off x="3559427" y="3089451"/>
        <a:ext cx="60350" cy="60350"/>
      </dsp:txXfrm>
    </dsp:sp>
    <dsp:sp modelId="{B3CBEAD4-E669-4314-9353-95E004DACB5D}">
      <dsp:nvSpPr>
        <dsp:cNvPr id="0" name=""/>
        <dsp:cNvSpPr/>
      </dsp:nvSpPr>
      <dsp:spPr>
        <a:xfrm>
          <a:off x="4075030" y="2871415"/>
          <a:ext cx="2427138" cy="1213569"/>
        </a:xfrm>
        <a:prstGeom prst="roundRect">
          <a:avLst>
            <a:gd name="adj" fmla="val 10000"/>
          </a:avLst>
        </a:prstGeom>
        <a:solidFill>
          <a:srgbClr val="CFCFF4"/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1">
                  <a:lumMod val="50000"/>
                </a:schemeClr>
              </a:solidFill>
            </a:rPr>
            <a:t>Noise2Noise</a:t>
          </a:r>
        </a:p>
      </dsp:txBody>
      <dsp:txXfrm>
        <a:off x="4110574" y="2906959"/>
        <a:ext cx="2356050" cy="1142481"/>
      </dsp:txXfrm>
    </dsp:sp>
    <dsp:sp modelId="{F74ACA1F-0B31-4C84-B8C3-17668F1D7D93}">
      <dsp:nvSpPr>
        <dsp:cNvPr id="0" name=""/>
        <dsp:cNvSpPr/>
      </dsp:nvSpPr>
      <dsp:spPr>
        <a:xfrm>
          <a:off x="6502169" y="3451481"/>
          <a:ext cx="970855" cy="53437"/>
        </a:xfrm>
        <a:custGeom>
          <a:avLst/>
          <a:gdLst/>
          <a:ahLst/>
          <a:cxnLst/>
          <a:rect l="0" t="0" r="0" b="0"/>
          <a:pathLst>
            <a:path>
              <a:moveTo>
                <a:pt x="0" y="26718"/>
              </a:moveTo>
              <a:lnTo>
                <a:pt x="970855" y="26718"/>
              </a:lnTo>
            </a:path>
          </a:pathLst>
        </a:custGeom>
        <a:noFill/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e-IL" sz="500" kern="1200"/>
        </a:p>
      </dsp:txBody>
      <dsp:txXfrm>
        <a:off x="6963325" y="3453928"/>
        <a:ext cx="48542" cy="48542"/>
      </dsp:txXfrm>
    </dsp:sp>
    <dsp:sp modelId="{0641EAAB-1262-4330-A288-BCB08E211C8D}">
      <dsp:nvSpPr>
        <dsp:cNvPr id="0" name=""/>
        <dsp:cNvSpPr/>
      </dsp:nvSpPr>
      <dsp:spPr>
        <a:xfrm>
          <a:off x="7473024" y="2871415"/>
          <a:ext cx="2427138" cy="1213569"/>
        </a:xfrm>
        <a:prstGeom prst="roundRect">
          <a:avLst>
            <a:gd name="adj" fmla="val 10000"/>
          </a:avLst>
        </a:prstGeom>
        <a:noFill/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accent1">
                  <a:lumMod val="50000"/>
                </a:schemeClr>
              </a:solidFill>
            </a:rPr>
            <a:t>In the next slide</a:t>
          </a:r>
        </a:p>
      </dsp:txBody>
      <dsp:txXfrm>
        <a:off x="7508568" y="2906959"/>
        <a:ext cx="2356050" cy="114248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9AD11B-E6A9-453D-A748-BF2480A2F7E2}">
      <dsp:nvSpPr>
        <dsp:cNvPr id="0" name=""/>
        <dsp:cNvSpPr/>
      </dsp:nvSpPr>
      <dsp:spPr>
        <a:xfrm>
          <a:off x="0" y="0"/>
          <a:ext cx="93646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FF1080-B42B-4033-8B1A-B7F858F3F1AA}">
      <dsp:nvSpPr>
        <dsp:cNvPr id="0" name=""/>
        <dsp:cNvSpPr/>
      </dsp:nvSpPr>
      <dsp:spPr>
        <a:xfrm>
          <a:off x="0" y="0"/>
          <a:ext cx="9364662" cy="7369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accent1">
                  <a:lumMod val="50000"/>
                </a:schemeClr>
              </a:solidFill>
            </a:rPr>
            <a:t>Build a network based on the Encoder-Decoder CNN with our modifications.</a:t>
          </a:r>
          <a:endParaRPr lang="en-US" sz="2300" kern="1200" dirty="0">
            <a:solidFill>
              <a:schemeClr val="tx1">
                <a:alpha val="60000"/>
              </a:schemeClr>
            </a:solidFill>
          </a:endParaRPr>
        </a:p>
      </dsp:txBody>
      <dsp:txXfrm>
        <a:off x="0" y="0"/>
        <a:ext cx="9364662" cy="736934"/>
      </dsp:txXfrm>
    </dsp:sp>
    <dsp:sp modelId="{CA5B6443-77E3-436A-A2FB-B268BE49D9B6}">
      <dsp:nvSpPr>
        <dsp:cNvPr id="0" name=""/>
        <dsp:cNvSpPr/>
      </dsp:nvSpPr>
      <dsp:spPr>
        <a:xfrm>
          <a:off x="0" y="736934"/>
          <a:ext cx="93646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ACECF6-FA45-487B-BDA7-5CD6524F43C3}">
      <dsp:nvSpPr>
        <dsp:cNvPr id="0" name=""/>
        <dsp:cNvSpPr/>
      </dsp:nvSpPr>
      <dsp:spPr>
        <a:xfrm>
          <a:off x="0" y="736934"/>
          <a:ext cx="9364662" cy="7369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chemeClr val="accent1">
                  <a:lumMod val="50000"/>
                </a:schemeClr>
              </a:solidFill>
            </a:rPr>
            <a:t>Create a network that can be trained using the available medical data.</a:t>
          </a:r>
          <a:endParaRPr lang="en-US" sz="2300" kern="1200" dirty="0">
            <a:solidFill>
              <a:schemeClr val="tx1">
                <a:alpha val="60000"/>
              </a:schemeClr>
            </a:solidFill>
          </a:endParaRPr>
        </a:p>
      </dsp:txBody>
      <dsp:txXfrm>
        <a:off x="0" y="736934"/>
        <a:ext cx="9364662" cy="736934"/>
      </dsp:txXfrm>
    </dsp:sp>
    <dsp:sp modelId="{1D8D57EB-44D2-4819-B6CA-0F143C865F58}">
      <dsp:nvSpPr>
        <dsp:cNvPr id="0" name=""/>
        <dsp:cNvSpPr/>
      </dsp:nvSpPr>
      <dsp:spPr>
        <a:xfrm>
          <a:off x="0" y="1473868"/>
          <a:ext cx="93646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F52E65-E33B-422C-A39C-F0A79A1DED27}">
      <dsp:nvSpPr>
        <dsp:cNvPr id="0" name=""/>
        <dsp:cNvSpPr/>
      </dsp:nvSpPr>
      <dsp:spPr>
        <a:xfrm>
          <a:off x="0" y="1473868"/>
          <a:ext cx="9364662" cy="7369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rgbClr val="3F3DE3">
                  <a:lumMod val="50000"/>
                </a:srgbClr>
              </a:solidFill>
              <a:latin typeface="Calibri" panose="020F0502020204030204"/>
              <a:ea typeface="+mn-ea"/>
              <a:cs typeface="+mn-cs"/>
            </a:rPr>
            <a:t>A system that can reduce noise by a factor of 10-15%.</a:t>
          </a:r>
        </a:p>
      </dsp:txBody>
      <dsp:txXfrm>
        <a:off x="0" y="1473868"/>
        <a:ext cx="9364662" cy="736934"/>
      </dsp:txXfrm>
    </dsp:sp>
    <dsp:sp modelId="{613F3F2F-01DF-47DB-B587-ED6AFDBE67B6}">
      <dsp:nvSpPr>
        <dsp:cNvPr id="0" name=""/>
        <dsp:cNvSpPr/>
      </dsp:nvSpPr>
      <dsp:spPr>
        <a:xfrm>
          <a:off x="0" y="2210802"/>
          <a:ext cx="936466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575F05-7109-40F0-ABEF-6DD44C69938C}">
      <dsp:nvSpPr>
        <dsp:cNvPr id="0" name=""/>
        <dsp:cNvSpPr/>
      </dsp:nvSpPr>
      <dsp:spPr>
        <a:xfrm>
          <a:off x="0" y="2210802"/>
          <a:ext cx="9364662" cy="7369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solidFill>
                <a:srgbClr val="3F3DE3">
                  <a:lumMod val="50000"/>
                </a:srgbClr>
              </a:solidFill>
              <a:latin typeface="Calibri" panose="020F0502020204030204"/>
              <a:ea typeface="+mn-ea"/>
              <a:cs typeface="+mn-cs"/>
            </a:rPr>
            <a:t>Find the best values for the hyperparameters.</a:t>
          </a:r>
        </a:p>
      </dsp:txBody>
      <dsp:txXfrm>
        <a:off x="0" y="2210802"/>
        <a:ext cx="9364662" cy="7369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169671B-947A-44A3-A764-A91E66D4692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4B23CC-4610-41C4-A0CF-67A30700C47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7299BE-0F96-4D8C-8AC3-AFAE1A841C66}" type="datetimeFigureOut">
              <a:rPr lang="en-US" smtClean="0"/>
              <a:t>1/1/2022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94FC55-2324-40BC-8420-15EC835D957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3EC604-E5A5-4A58-AC5A-211F83D37C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B048B-0EBA-466F-928F-37073F3BFB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507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4692AC-01A2-4EFF-966B-504F28E82D7A}" type="datetimeFigureOut">
              <a:rPr lang="en-US" noProof="0" smtClean="0"/>
              <a:t>1/1/2022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D498D-6977-40EC-8E5E-7EB644D5E759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2264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0216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4275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5387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9016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441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905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321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432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63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275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672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188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4786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ED498D-6977-40EC-8E5E-7EB644D5E75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728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6A7EE9-F079-4AED-9858-DCD74447B2DE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504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1FD72-49BE-4A27-B81D-6695ECD46A0C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940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92C4CF0-BD34-45B4-94FF-59AD3A70A7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400165"/>
          </a:xfrm>
          <a:noFill/>
        </p:spPr>
        <p:txBody>
          <a:bodyPr lIns="0" tIns="792000"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4804496" y="0"/>
            <a:ext cx="7387504" cy="6446520"/>
          </a:xfrm>
          <a:prstGeom prst="rect">
            <a:avLst/>
          </a:prstGeom>
          <a:solidFill>
            <a:schemeClr val="accent1">
              <a:lumMod val="7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110AB5-E047-427B-9192-3F2FCCB479A8}"/>
              </a:ext>
            </a:extLst>
          </p:cNvPr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488254"/>
            <a:ext cx="3517567" cy="1087974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3625" y="2038720"/>
            <a:ext cx="3517567" cy="3311706"/>
          </a:xfrm>
        </p:spPr>
        <p:txBody>
          <a:bodyPr lIns="91440" rIns="91440">
            <a:normAutofit/>
          </a:bodyPr>
          <a:lstStyle>
            <a:lvl1pPr marL="216000" indent="-216000">
              <a:spcAft>
                <a:spcPts val="0"/>
              </a:spcAft>
              <a:buFont typeface="Wingdings" panose="05000000000000000000" pitchFamily="2" charset="2"/>
              <a:buChar char="§"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00A2BA60-500D-4BD0-8C7F-2936FDDD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fld id="{397F0DEF-140C-43BE-9FE2-8C6F0F16B2BD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371A0A82-5458-43A1-AD4C-A4FF7CD0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3051" y="6446838"/>
            <a:ext cx="6818262" cy="365125"/>
          </a:xfrm>
        </p:spPr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4" name="Slide Number Placeholder 7">
            <a:extLst>
              <a:ext uri="{FF2B5EF4-FFF2-40B4-BE49-F238E27FC236}">
                <a16:creationId xmlns:a16="http://schemas.microsoft.com/office/drawing/2014/main" id="{2ABD9582-0263-41AF-B003-2E7489485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0596" y="6446838"/>
            <a:ext cx="617912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F66DD5E-2E55-4BFB-8214-2B5C5051F2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99113" y="1692275"/>
            <a:ext cx="6592887" cy="3190875"/>
          </a:xfrm>
          <a:solidFill>
            <a:schemeClr val="bg1">
              <a:lumMod val="85000"/>
              <a:alpha val="50000"/>
            </a:schemeClr>
          </a:solidFill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6A38BEF-96DA-4CBE-8464-985906D9F5F1}"/>
              </a:ext>
            </a:extLst>
          </p:cNvPr>
          <p:cNvCxnSpPr>
            <a:cxnSpLocks/>
          </p:cNvCxnSpPr>
          <p:nvPr userDrawn="1"/>
        </p:nvCxnSpPr>
        <p:spPr>
          <a:xfrm>
            <a:off x="723686" y="1767848"/>
            <a:ext cx="3291840" cy="0"/>
          </a:xfrm>
          <a:prstGeom prst="line">
            <a:avLst/>
          </a:prstGeom>
          <a:ln w="158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394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262E62-E8FA-42DE-BC7E-BA73A13FC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3200" cy="64008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957EED-32E8-4384-BFBB-06742F30AA8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56422" y="5034909"/>
            <a:ext cx="6835291" cy="817251"/>
          </a:xfrm>
          <a:solidFill>
            <a:srgbClr val="262626"/>
          </a:solidFill>
        </p:spPr>
        <p:txBody>
          <a:bodyPr lIns="396000" tIns="0" anchor="ctr" anchorCtr="0">
            <a:normAutofit/>
          </a:bodyPr>
          <a:lstStyle>
            <a:lvl1pPr>
              <a:defRPr sz="24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Subtitle</a:t>
            </a:r>
            <a:endParaRPr lang="ru-RU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23EC876B-6AD7-452A-94C9-45B89DA7D7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56143" y="3975295"/>
            <a:ext cx="6835858" cy="1089350"/>
          </a:xfrm>
          <a:custGeom>
            <a:avLst/>
            <a:gdLst>
              <a:gd name="connsiteX0" fmla="*/ 0 w 6906198"/>
              <a:gd name="connsiteY0" fmla="*/ 0 h 1089350"/>
              <a:gd name="connsiteX1" fmla="*/ 6906198 w 6906198"/>
              <a:gd name="connsiteY1" fmla="*/ 0 h 1089350"/>
              <a:gd name="connsiteX2" fmla="*/ 6906198 w 6906198"/>
              <a:gd name="connsiteY2" fmla="*/ 1089350 h 1089350"/>
              <a:gd name="connsiteX3" fmla="*/ 3805731 w 6906198"/>
              <a:gd name="connsiteY3" fmla="*/ 1089350 h 1089350"/>
              <a:gd name="connsiteX4" fmla="*/ 218470 w 6906198"/>
              <a:gd name="connsiteY4" fmla="*/ 1089350 h 1089350"/>
              <a:gd name="connsiteX5" fmla="*/ 0 w 6906198"/>
              <a:gd name="connsiteY5" fmla="*/ 1089350 h 1089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06198" h="1089350">
                <a:moveTo>
                  <a:pt x="0" y="0"/>
                </a:moveTo>
                <a:lnTo>
                  <a:pt x="6906198" y="0"/>
                </a:lnTo>
                <a:lnTo>
                  <a:pt x="6906198" y="1089350"/>
                </a:lnTo>
                <a:lnTo>
                  <a:pt x="3805731" y="1089350"/>
                </a:lnTo>
                <a:lnTo>
                  <a:pt x="218470" y="1089350"/>
                </a:lnTo>
                <a:lnTo>
                  <a:pt x="0" y="1089350"/>
                </a:lnTo>
                <a:close/>
              </a:path>
            </a:pathLst>
          </a:custGeom>
          <a:solidFill>
            <a:srgbClr val="262626"/>
          </a:solidFill>
        </p:spPr>
        <p:txBody>
          <a:bodyPr wrap="square" lIns="396000" tIns="252000" anchor="t" anchorCtr="0">
            <a:noAutofit/>
          </a:bodyPr>
          <a:lstStyle>
            <a:lvl1pPr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First Lesson Summary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110AB5-E047-427B-9192-3F2FCCB479A8}"/>
              </a:ext>
            </a:extLst>
          </p:cNvPr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8635" y="0"/>
            <a:ext cx="3998873" cy="5852160"/>
          </a:xfrm>
          <a:solidFill>
            <a:srgbClr val="262626"/>
          </a:solidFill>
        </p:spPr>
        <p:txBody>
          <a:bodyPr lIns="360000" tIns="46800" rIns="360000" anchor="ctr" anchorCtr="0">
            <a:normAutofit/>
          </a:bodyPr>
          <a:lstStyle>
            <a:lvl1pPr marL="0" indent="0">
              <a:buNone/>
              <a:defRPr lang="en-US" dirty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5">
            <a:extLst>
              <a:ext uri="{FF2B5EF4-FFF2-40B4-BE49-F238E27FC236}">
                <a16:creationId xmlns:a16="http://schemas.microsoft.com/office/drawing/2014/main" id="{00A2BA60-500D-4BD0-8C7F-2936FDDD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fld id="{9071F196-4D99-4CA1-AF3D-D9270AA86530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371A0A82-5458-43A1-AD4C-A4FF7CD09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3051" y="6446838"/>
            <a:ext cx="6818262" cy="365125"/>
          </a:xfrm>
        </p:spPr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4" name="Slide Number Placeholder 7">
            <a:extLst>
              <a:ext uri="{FF2B5EF4-FFF2-40B4-BE49-F238E27FC236}">
                <a16:creationId xmlns:a16="http://schemas.microsoft.com/office/drawing/2014/main" id="{2ABD9582-0263-41AF-B003-2E7489485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0596" y="6446838"/>
            <a:ext cx="617912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12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475C95-6709-4448-8164-8B465DDBFDB6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r>
              <a:rPr lang="en-US" dirty="0"/>
              <a:t>TEACH A COURSE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319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 userDrawn="1"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C3818-5B7F-4F38-B42C-7D48EDABA17E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313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09D8F-547E-4C36-AE3A-50B051D9F239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160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5A408-237F-4430-903D-49994B8E1677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7BF857FE-9EDF-40AC-A282-858EC0C2C6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408000"/>
          </a:xfrm>
        </p:spPr>
        <p:txBody>
          <a:bodyPr anchor="ctr" anchorCtr="0"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3" name="Title 7">
            <a:extLst>
              <a:ext uri="{FF2B5EF4-FFF2-40B4-BE49-F238E27FC236}">
                <a16:creationId xmlns:a16="http://schemas.microsoft.com/office/drawing/2014/main" id="{8BBD3378-DD0B-4070-88AA-07DEEA1B7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96537"/>
          </a:xfr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lIns="720000" tIns="108000" anchor="ctr" anchorCtr="0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8349DBD-05C9-497A-BAB7-08CE307FB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4355" y="1812759"/>
            <a:ext cx="4954159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2F227ADD-898B-46CB-92A8-AC4962D208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99901" y="1812759"/>
            <a:ext cx="4954159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0AF26B-41C3-4BBB-A8E9-8EAB965C6D7A}"/>
              </a:ext>
            </a:extLst>
          </p:cNvPr>
          <p:cNvCxnSpPr/>
          <p:nvPr userDrawn="1"/>
        </p:nvCxnSpPr>
        <p:spPr>
          <a:xfrm>
            <a:off x="-600" y="1283417"/>
            <a:ext cx="12193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789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ictur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8CE4-6594-4434-AA7B-C5DDAFBE02A0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7BF857FE-9EDF-40AC-A282-858EC0C2C6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408000"/>
          </a:xfrm>
        </p:spPr>
        <p:txBody>
          <a:bodyPr anchor="ctr" anchorCtr="0"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3" name="Title 7">
            <a:extLst>
              <a:ext uri="{FF2B5EF4-FFF2-40B4-BE49-F238E27FC236}">
                <a16:creationId xmlns:a16="http://schemas.microsoft.com/office/drawing/2014/main" id="{8BBD3378-DD0B-4070-88AA-07DEEA1B7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96537"/>
          </a:xfr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lIns="684000" tIns="108000" anchor="ctr" anchorCtr="0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8349DBD-05C9-497A-BAB7-08CE307FB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7981" y="1812759"/>
            <a:ext cx="10905457" cy="408841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0AF26B-41C3-4BBB-A8E9-8EAB965C6D7A}"/>
              </a:ext>
            </a:extLst>
          </p:cNvPr>
          <p:cNvCxnSpPr/>
          <p:nvPr userDrawn="1"/>
        </p:nvCxnSpPr>
        <p:spPr>
          <a:xfrm>
            <a:off x="-600" y="1283417"/>
            <a:ext cx="121932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329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C21F8EC-6CCD-434E-925E-0A9FF574DA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07362"/>
            <a:ext cx="12192000" cy="449343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30332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464540"/>
            <a:ext cx="10058400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176FD-E365-4307-A1BF-FBA56929E02D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8DEBF4F-95EE-485E-BCD1-56682C51B641}"/>
              </a:ext>
            </a:extLst>
          </p:cNvPr>
          <p:cNvCxnSpPr/>
          <p:nvPr userDrawn="1"/>
        </p:nvCxnSpPr>
        <p:spPr>
          <a:xfrm>
            <a:off x="0" y="1900553"/>
            <a:ext cx="1219200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316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64CC3-3A25-40C5-8F52-C7B371775282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85C68E9-6B5E-46D9-AAB7-BE93B1378B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07362"/>
            <a:ext cx="12192000" cy="4493433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7DEE74D2-9B60-4DE8-9A31-91D3CBA8D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30332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390A09A4-2667-45F1-9F4E-37A50F1F58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80347" y="2346008"/>
            <a:ext cx="10058400" cy="3748194"/>
          </a:xfrm>
        </p:spPr>
        <p:txBody>
          <a:bodyPr numCol="2" spcCol="540000"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14E254-0C82-4865-9922-29444D17B571}"/>
              </a:ext>
            </a:extLst>
          </p:cNvPr>
          <p:cNvCxnSpPr/>
          <p:nvPr userDrawn="1"/>
        </p:nvCxnSpPr>
        <p:spPr>
          <a:xfrm>
            <a:off x="0" y="1900553"/>
            <a:ext cx="12192000" cy="0"/>
          </a:xfrm>
          <a:prstGeom prst="line">
            <a:avLst/>
          </a:prstGeom>
          <a:ln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1068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53904-8E92-4E81-A5F1-2FE23324A701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844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61582-894B-4548-8F6A-77DD222024CA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TEACH A COURSE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75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BCE8B62D-7B77-49C5-A369-DA7962108BC9}" type="datetime1">
              <a:rPr lang="en-US" smtClean="0"/>
              <a:t>1/1/2022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3051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TEACH A COURSE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30596" y="6446838"/>
            <a:ext cx="617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232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34" r:id="rId2"/>
    <p:sldLayoutId id="2147483728" r:id="rId3"/>
    <p:sldLayoutId id="2147483740" r:id="rId4"/>
    <p:sldLayoutId id="2147483741" r:id="rId5"/>
    <p:sldLayoutId id="2147483735" r:id="rId6"/>
    <p:sldLayoutId id="2147483738" r:id="rId7"/>
    <p:sldLayoutId id="2147483730" r:id="rId8"/>
    <p:sldLayoutId id="2147483731" r:id="rId9"/>
    <p:sldLayoutId id="2147483732" r:id="rId10"/>
    <p:sldLayoutId id="2147483736" r:id="rId11"/>
    <p:sldLayoutId id="2147483737" r:id="rId12"/>
    <p:sldLayoutId id="2147483733" r:id="rId13"/>
  </p:sldLayoutIdLst>
  <p:hf hdr="0" dt="0"/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r" defTabSz="914400" rtl="1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r" defTabSz="914400" rtl="1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r" defTabSz="914400" rtl="1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r" defTabSz="914400" rtl="1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r" defTabSz="914400" rtl="1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microsoft.com/office/2007/relationships/hdphoto" Target="../media/hdphoto1.wdp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6" descr="A person using a computer">
            <a:extLst>
              <a:ext uri="{FF2B5EF4-FFF2-40B4-BE49-F238E27FC236}">
                <a16:creationId xmlns:a16="http://schemas.microsoft.com/office/drawing/2014/main" id="{727AE2E7-FD83-4AE9-933A-CAF04898093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04E602-40E9-4AFF-88C2-3BD37F40CC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0" y="2514568"/>
            <a:ext cx="10058400" cy="1378864"/>
          </a:xfrm>
        </p:spPr>
        <p:txBody>
          <a:bodyPr>
            <a:normAutofit/>
          </a:bodyPr>
          <a:lstStyle/>
          <a:p>
            <a:pPr algn="ctr" rtl="0">
              <a:lnSpc>
                <a:spcPct val="100000"/>
              </a:lnSpc>
              <a:tabLst>
                <a:tab pos="2637155" algn="ctr"/>
                <a:tab pos="5274310" algn="r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Capstone Project Phase A</a:t>
            </a:r>
            <a:b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he-IL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b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32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he-IL" sz="9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B91265-4D59-4308-89AA-982275268F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numCol="2">
            <a:normAutofit fontScale="70000" lnSpcReduction="20000"/>
          </a:bodyPr>
          <a:lstStyle/>
          <a:p>
            <a:pPr algn="ctr" rtl="0"/>
            <a:r>
              <a:rPr lang="en-US" u="sng" dirty="0">
                <a:solidFill>
                  <a:srgbClr val="2C3D71"/>
                </a:solidFill>
              </a:rPr>
              <a:t>Supervisor:</a:t>
            </a:r>
          </a:p>
          <a:p>
            <a:pPr algn="ctr" rtl="0"/>
            <a:r>
              <a:rPr lang="en-US" dirty="0">
                <a:solidFill>
                  <a:srgbClr val="2C3D71"/>
                </a:solidFill>
              </a:rPr>
              <a:t>Miri Weiss Cohen</a:t>
            </a:r>
          </a:p>
          <a:p>
            <a:pPr algn="ctr" rtl="0"/>
            <a:endParaRPr lang="en-US" dirty="0">
              <a:solidFill>
                <a:srgbClr val="2C3D71"/>
              </a:solidFill>
            </a:endParaRPr>
          </a:p>
          <a:p>
            <a:pPr algn="ctr" rtl="0"/>
            <a:r>
              <a:rPr lang="en-US" u="sng" dirty="0">
                <a:solidFill>
                  <a:srgbClr val="2C3D71"/>
                </a:solidFill>
              </a:rPr>
              <a:t>Submitters:</a:t>
            </a:r>
          </a:p>
          <a:p>
            <a:pPr algn="ctr" rtl="0"/>
            <a:r>
              <a:rPr lang="en-US" dirty="0">
                <a:solidFill>
                  <a:srgbClr val="2C3D71"/>
                </a:solidFill>
              </a:rPr>
              <a:t>Or Man</a:t>
            </a:r>
          </a:p>
          <a:p>
            <a:pPr algn="ctr" rtl="0"/>
            <a:r>
              <a:rPr lang="en-US" dirty="0" err="1">
                <a:solidFill>
                  <a:srgbClr val="2C3D71"/>
                </a:solidFill>
              </a:rPr>
              <a:t>Liad</a:t>
            </a:r>
            <a:r>
              <a:rPr lang="en-US" dirty="0">
                <a:solidFill>
                  <a:srgbClr val="2C3D71"/>
                </a:solidFill>
              </a:rPr>
              <a:t> </a:t>
            </a:r>
            <a:r>
              <a:rPr lang="en-US" dirty="0" err="1">
                <a:solidFill>
                  <a:srgbClr val="2C3D71"/>
                </a:solidFill>
              </a:rPr>
              <a:t>Yadin</a:t>
            </a:r>
            <a:endParaRPr lang="en-US" dirty="0">
              <a:solidFill>
                <a:srgbClr val="2C3D71"/>
              </a:solidFill>
            </a:endParaRPr>
          </a:p>
        </p:txBody>
      </p:sp>
      <p:pic>
        <p:nvPicPr>
          <p:cNvPr id="4" name="Picture 3" descr="המכללה האקדמית להנדסה אורט בראודה Braude College">
            <a:extLst>
              <a:ext uri="{FF2B5EF4-FFF2-40B4-BE49-F238E27FC236}">
                <a16:creationId xmlns:a16="http://schemas.microsoft.com/office/drawing/2014/main" id="{4AA10DF7-1CCD-4CAE-80D7-6FE47D7365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1642" y="699290"/>
            <a:ext cx="5735218" cy="11954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8077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Man and woman discuss some document">
            <a:extLst>
              <a:ext uri="{FF2B5EF4-FFF2-40B4-BE49-F238E27FC236}">
                <a16:creationId xmlns:a16="http://schemas.microsoft.com/office/drawing/2014/main" id="{63F400D7-215A-43C1-9CE6-FEB5A8A084B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A019A2A-640A-4285-BA5E-7A47E95D0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Research Process</a:t>
            </a:r>
            <a:br>
              <a:rPr lang="en-US" dirty="0"/>
            </a:br>
            <a:r>
              <a:rPr lang="en-US" dirty="0"/>
              <a:t>Dataset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A1D6E0-6A9C-4ADB-984E-B54DD59C6D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3624" y="2083690"/>
            <a:ext cx="4310736" cy="3311706"/>
          </a:xfrm>
        </p:spPr>
        <p:txBody>
          <a:bodyPr>
            <a:noAutofit/>
          </a:bodyPr>
          <a:lstStyle/>
          <a:p>
            <a:pPr algn="l" rtl="0"/>
            <a:r>
              <a:rPr lang="en-US" sz="2000" dirty="0"/>
              <a:t>“</a:t>
            </a:r>
            <a:r>
              <a:rPr lang="en-US" sz="2000" dirty="0" err="1"/>
              <a:t>DeepLesion</a:t>
            </a:r>
            <a:r>
              <a:rPr lang="en-US" sz="2000" dirty="0"/>
              <a:t>” dataset.</a:t>
            </a:r>
          </a:p>
          <a:p>
            <a:pPr algn="l" rtl="0"/>
            <a:r>
              <a:rPr lang="en-US" sz="2000" dirty="0"/>
              <a:t>32,735 images from 4,400 patients.</a:t>
            </a:r>
          </a:p>
          <a:p>
            <a:pPr algn="l" rtl="0"/>
            <a:r>
              <a:rPr lang="en-US" sz="2000" dirty="0"/>
              <a:t>The dataset is normalized.</a:t>
            </a:r>
          </a:p>
          <a:p>
            <a:pPr algn="l" rtl="0"/>
            <a:r>
              <a:rPr lang="en-US" sz="2000" dirty="0"/>
              <a:t>Noise is added on the fly.</a:t>
            </a:r>
          </a:p>
          <a:p>
            <a:pPr algn="l" rtl="0"/>
            <a:r>
              <a:rPr lang="en-US" sz="2000" dirty="0"/>
              <a:t>Noise is “Additive White Gaussian Noise” (AWGN) </a:t>
            </a:r>
          </a:p>
          <a:p>
            <a:pPr algn="l" rtl="0"/>
            <a:r>
              <a:rPr lang="en-US" sz="2000" dirty="0"/>
              <a:t>AWGN has normal distribution with zero mean.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3FEC5-159E-43A5-9588-54A48A0C2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E83EE9-686B-49B9-8CF4-6F5F84A0A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EB26CAD5-1C99-4DBE-BA5A-5F16FFFB93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" r="39996"/>
          <a:stretch/>
        </p:blipFill>
        <p:spPr>
          <a:xfrm>
            <a:off x="4951803" y="435734"/>
            <a:ext cx="7000543" cy="552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285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person using a computer">
            <a:extLst>
              <a:ext uri="{FF2B5EF4-FFF2-40B4-BE49-F238E27FC236}">
                <a16:creationId xmlns:a16="http://schemas.microsoft.com/office/drawing/2014/main" id="{1FE05F69-81FE-41EC-874F-C9DA7048A5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15B35-3E87-AB47-A668-38DD000AD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B78239-2280-4550-A468-F95E9029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6F458A5-2AF5-4290-8A07-8B68C223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- GUI</a:t>
            </a:r>
          </a:p>
        </p:txBody>
      </p:sp>
      <p:pic>
        <p:nvPicPr>
          <p:cNvPr id="7" name="Picture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D2D229A2-16DD-4100-8A3E-CC075F297F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4438" y="1331390"/>
            <a:ext cx="8963123" cy="504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129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person using a computer">
            <a:extLst>
              <a:ext uri="{FF2B5EF4-FFF2-40B4-BE49-F238E27FC236}">
                <a16:creationId xmlns:a16="http://schemas.microsoft.com/office/drawing/2014/main" id="{1FE05F69-81FE-41EC-874F-C9DA7048A5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15B35-3E87-AB47-A668-38DD000AD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B78239-2280-4550-A468-F95E9029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6F458A5-2AF5-4290-8A07-8B68C223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- GUI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D229A2-16DD-4100-8A3E-CC075F297FF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14438" y="1331390"/>
            <a:ext cx="8963123" cy="504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415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person using a computer">
            <a:extLst>
              <a:ext uri="{FF2B5EF4-FFF2-40B4-BE49-F238E27FC236}">
                <a16:creationId xmlns:a16="http://schemas.microsoft.com/office/drawing/2014/main" id="{1FE05F69-81FE-41EC-874F-C9DA7048A5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15B35-3E87-AB47-A668-38DD000AD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B78239-2280-4550-A468-F95E9029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6F458A5-2AF5-4290-8A07-8B68C223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- GUI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D229A2-16DD-4100-8A3E-CC075F297FF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614438" y="1331390"/>
            <a:ext cx="8963123" cy="504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647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person using a computer">
            <a:extLst>
              <a:ext uri="{FF2B5EF4-FFF2-40B4-BE49-F238E27FC236}">
                <a16:creationId xmlns:a16="http://schemas.microsoft.com/office/drawing/2014/main" id="{1FE05F69-81FE-41EC-874F-C9DA7048A5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15B35-3E87-AB47-A668-38DD000AD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B78239-2280-4550-A468-F95E9029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6F458A5-2AF5-4290-8A07-8B68C223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Plan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C34D21C-16F9-4F4D-9EDA-5FD610328147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241747257"/>
              </p:ext>
            </p:extLst>
          </p:nvPr>
        </p:nvGraphicFramePr>
        <p:xfrm>
          <a:off x="864157" y="1742481"/>
          <a:ext cx="10684352" cy="4219574"/>
        </p:xfrm>
        <a:graphic>
          <a:graphicData uri="http://schemas.openxmlformats.org/drawingml/2006/table">
            <a:tbl>
              <a:tblPr rtl="1" firstRow="1" bandRow="1">
                <a:tableStyleId>{5C22544A-7EE6-4342-B048-85BDC9FD1C3A}</a:tableStyleId>
              </a:tblPr>
              <a:tblGrid>
                <a:gridCol w="4233341">
                  <a:extLst>
                    <a:ext uri="{9D8B030D-6E8A-4147-A177-3AD203B41FA5}">
                      <a16:colId xmlns:a16="http://schemas.microsoft.com/office/drawing/2014/main" val="2931502177"/>
                    </a:ext>
                  </a:extLst>
                </a:gridCol>
                <a:gridCol w="4223921">
                  <a:extLst>
                    <a:ext uri="{9D8B030D-6E8A-4147-A177-3AD203B41FA5}">
                      <a16:colId xmlns:a16="http://schemas.microsoft.com/office/drawing/2014/main" val="1483706060"/>
                    </a:ext>
                  </a:extLst>
                </a:gridCol>
                <a:gridCol w="2227090">
                  <a:extLst>
                    <a:ext uri="{9D8B030D-6E8A-4147-A177-3AD203B41FA5}">
                      <a16:colId xmlns:a16="http://schemas.microsoft.com/office/drawing/2014/main" val="2316037462"/>
                    </a:ext>
                  </a:extLst>
                </a:gridCol>
              </a:tblGrid>
              <a:tr h="447310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 b="1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Expected result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 b="1">
                          <a:effectLst/>
                          <a:latin typeface="+mn-lt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Test case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 b="1" dirty="0">
                          <a:effectLst/>
                          <a:latin typeface="+mn-lt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Case number</a:t>
                      </a:r>
                      <a:endParaRPr lang="en-US" sz="2000" dirty="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52804669"/>
                  </a:ext>
                </a:extLst>
              </a:tr>
              <a:tr h="622098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Error message: "Wrong format"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Insert wrong picture format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96866543"/>
                  </a:ext>
                </a:extLst>
              </a:tr>
              <a:tr h="622098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 system will denoise the picture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Insert expected picture format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21739280"/>
                  </a:ext>
                </a:extLst>
              </a:tr>
              <a:tr h="952985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Error message: "Insert picture"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Press "Denoise CT scan" without inserting a picture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97498608"/>
                  </a:ext>
                </a:extLst>
              </a:tr>
              <a:tr h="952985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The system will denoise the picture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Press "Denoise CT scan" after inserting a picture</a:t>
                      </a:r>
                      <a:endParaRPr lang="en-US" sz="200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6429756"/>
                  </a:ext>
                </a:extLst>
              </a:tr>
              <a:tr h="622098"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Back to the main window</a:t>
                      </a:r>
                      <a:endParaRPr lang="en-US" sz="2000" dirty="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Press "back"</a:t>
                      </a:r>
                      <a:endParaRPr lang="en-US" sz="2000" dirty="0">
                        <a:effectLst/>
                        <a:latin typeface="+mn-lt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50000"/>
                        </a:lnSpc>
                        <a:spcAft>
                          <a:spcPts val="800"/>
                        </a:spcAft>
                      </a:pPr>
                      <a:r>
                        <a:rPr lang="en-US" sz="2000" dirty="0">
                          <a:effectLst/>
                          <a:latin typeface="+mn-lt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37212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9786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71E00-ABE1-44FD-92BD-2769C2C9C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202" y="516835"/>
            <a:ext cx="3448259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>
                <a:solidFill>
                  <a:srgbClr val="FFFFFF"/>
                </a:solidFill>
              </a:rPr>
              <a:t>Questions?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Surgeon examining digital brain scan on monitor with patient in the background">
            <a:extLst>
              <a:ext uri="{FF2B5EF4-FFF2-40B4-BE49-F238E27FC236}">
                <a16:creationId xmlns:a16="http://schemas.microsoft.com/office/drawing/2014/main" id="{BF79C0FC-6A53-48FD-A2FB-DC1F7E6C6B6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8270" r="10764"/>
          <a:stretch/>
        </p:blipFill>
        <p:spPr>
          <a:xfrm>
            <a:off x="4433076" y="0"/>
            <a:ext cx="7758924" cy="6388607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E186FA-5C4C-4ED3-90C4-8DB38BD9C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B821F-B541-46B1-BC2A-76D9C1FC4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4090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15B35-3E87-AB47-A668-38DD000AD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B78239-2280-4550-A468-F95E9029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6F458A5-2AF5-4290-8A07-8B68C223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Outline</a:t>
            </a:r>
            <a:endParaRPr lang="ru-R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45DD5F-CB0F-459F-B478-E21CDD310C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4355" y="1795981"/>
            <a:ext cx="4954159" cy="3748193"/>
          </a:xfrm>
        </p:spPr>
        <p:txBody>
          <a:bodyPr>
            <a:normAutofit/>
          </a:bodyPr>
          <a:lstStyle/>
          <a:p>
            <a:pPr algn="l" rtl="0">
              <a:buFont typeface="Arial" panose="020B0604020202020204" pitchFamily="34" charset="0"/>
              <a:buChar char="•"/>
            </a:pPr>
            <a:r>
              <a:rPr lang="en-US" dirty="0"/>
              <a:t> Introduction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Background and Related Work</a:t>
            </a:r>
          </a:p>
          <a:p>
            <a:pPr lvl="1" algn="l" rtl="0"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Encoder-Decoder CNN</a:t>
            </a:r>
          </a:p>
          <a:p>
            <a:pPr lvl="1" algn="l" rtl="0">
              <a:buFont typeface="Arial" panose="020B0604020202020204" pitchFamily="34" charset="0"/>
              <a:buChar char="•"/>
            </a:pPr>
            <a:r>
              <a:rPr lang="en-US" sz="1600" dirty="0">
                <a:ea typeface="Calibri" panose="020F0502020204030204" pitchFamily="34" charset="0"/>
                <a:cs typeface="Arial" panose="020B0604020202020204" pitchFamily="34" charset="0"/>
              </a:rPr>
              <a:t>CT Noise</a:t>
            </a:r>
            <a:endParaRPr lang="en-US" sz="16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 algn="l" rtl="0"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Denoising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Expected Achievements</a:t>
            </a:r>
            <a:endParaRPr lang="en-US" dirty="0"/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Research Process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Product</a:t>
            </a: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Verification Plan</a:t>
            </a:r>
            <a:endParaRPr lang="en-US" dirty="0"/>
          </a:p>
          <a:p>
            <a:pPr algn="l" rtl="0"/>
            <a:endParaRPr lang="he-IL" dirty="0"/>
          </a:p>
        </p:txBody>
      </p:sp>
      <p:pic>
        <p:nvPicPr>
          <p:cNvPr id="10" name="Picture Placeholder 11" descr="Man and woman discuss some document">
            <a:extLst>
              <a:ext uri="{FF2B5EF4-FFF2-40B4-BE49-F238E27FC236}">
                <a16:creationId xmlns:a16="http://schemas.microsoft.com/office/drawing/2014/main" id="{06B52D88-72BF-4C9B-98EF-308CE3C84ED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</p:spTree>
    <p:extLst>
      <p:ext uri="{BB962C8B-B14F-4D97-AF65-F5344CB8AC3E}">
        <p14:creationId xmlns:p14="http://schemas.microsoft.com/office/powerpoint/2010/main" val="1668241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person using a computer">
            <a:extLst>
              <a:ext uri="{FF2B5EF4-FFF2-40B4-BE49-F238E27FC236}">
                <a16:creationId xmlns:a16="http://schemas.microsoft.com/office/drawing/2014/main" id="{1FE05F69-81FE-41EC-874F-C9DA7048A5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15B35-3E87-AB47-A668-38DD000AD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B78239-2280-4550-A468-F95E9029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6F458A5-2AF5-4290-8A07-8B68C223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ru-RU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BA68470-E169-4688-B149-BFE69D674F05}"/>
              </a:ext>
            </a:extLst>
          </p:cNvPr>
          <p:cNvSpPr txBox="1">
            <a:spLocks/>
          </p:cNvSpPr>
          <p:nvPr/>
        </p:nvSpPr>
        <p:spPr>
          <a:xfrm>
            <a:off x="325464" y="1563262"/>
            <a:ext cx="5889356" cy="4467818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r" defTabSz="914400" rtl="1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r" defTabSz="914400" rtl="1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r" defTabSz="914400" rtl="1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r" defTabSz="914400" rtl="1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r" defTabSz="914400" rtl="1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r" defTabSz="914400" rtl="1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r" defTabSz="914400" rtl="1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r" defTabSz="914400" rtl="1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r" defTabSz="914400" rtl="1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5600" indent="-355600" algn="l" rtl="0"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 pitchFamily="34" charset="0"/>
              </a:rPr>
              <a:t>Noise in CT image can cause:</a:t>
            </a:r>
          </a:p>
          <a:p>
            <a:pPr marL="723900" indent="-368300" algn="l" rtl="0"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 pitchFamily="34" charset="0"/>
              </a:rPr>
              <a:t>Sizing issue.</a:t>
            </a:r>
          </a:p>
          <a:p>
            <a:pPr marL="723900" indent="-368300" algn="l" rtl="0"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 pitchFamily="34" charset="0"/>
              </a:rPr>
              <a:t>Material misdiagnosis.</a:t>
            </a:r>
          </a:p>
          <a:p>
            <a:pPr marL="723900" indent="-368300" algn="l" rtl="0"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 pitchFamily="34" charset="0"/>
              </a:rPr>
              <a:t>Small feature disappearing.</a:t>
            </a:r>
            <a:endParaRPr lang="en-US" sz="2400" dirty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55600" indent="-355600" algn="l" rtl="0">
              <a:buFont typeface="Arial" panose="020B0604020202020204" pitchFamily="34" charset="0"/>
              <a:buChar char="•"/>
            </a:pPr>
            <a:r>
              <a:rPr lang="en-US" sz="2400" dirty="0">
                <a:ea typeface="Calibri" panose="020F0502020204030204" pitchFamily="34" charset="0"/>
                <a:cs typeface="Arial" panose="020B0604020202020204" pitchFamily="34" charset="0"/>
              </a:rPr>
              <a:t>Image quality mainly depends on the patient's exposure during the scan.</a:t>
            </a:r>
          </a:p>
          <a:p>
            <a:pPr marL="355600" indent="-355600" algn="l" rtl="0">
              <a:buFont typeface="Arial" panose="020B0604020202020204" pitchFamily="34" charset="0"/>
              <a:buChar char="•"/>
            </a:pPr>
            <a:r>
              <a:rPr lang="en-US" sz="2400" dirty="0">
                <a:ea typeface="Calibri" panose="020F0502020204030204" pitchFamily="34" charset="0"/>
                <a:cs typeface="Arial" panose="020B0604020202020204" pitchFamily="34" charset="0"/>
              </a:rPr>
              <a:t>Poor countries need.</a:t>
            </a:r>
          </a:p>
          <a:p>
            <a:pPr marL="355600" indent="-355600" algn="l" rtl="0">
              <a:buFont typeface="Arial" panose="020B0604020202020204" pitchFamily="34" charset="0"/>
              <a:buChar char="•"/>
            </a:pPr>
            <a:r>
              <a:rPr lang="en-US" sz="2400" dirty="0">
                <a:ea typeface="Calibri" panose="020F0502020204030204" pitchFamily="34" charset="0"/>
                <a:cs typeface="Arial" panose="020B0604020202020204" pitchFamily="34" charset="0"/>
              </a:rPr>
              <a:t>Limited clean dataset</a:t>
            </a:r>
            <a:r>
              <a:rPr lang="en-US" dirty="0"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" name="Picture 9" descr="A picture containing text, white, black, dark&#10;&#10;Description automatically generated">
            <a:extLst>
              <a:ext uri="{FF2B5EF4-FFF2-40B4-BE49-F238E27FC236}">
                <a16:creationId xmlns:a16="http://schemas.microsoft.com/office/drawing/2014/main" id="{931AFBBC-49B7-4D29-8627-03A0DACD36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2721" y="1563262"/>
            <a:ext cx="4578013" cy="457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666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person using a computer">
            <a:extLst>
              <a:ext uri="{FF2B5EF4-FFF2-40B4-BE49-F238E27FC236}">
                <a16:creationId xmlns:a16="http://schemas.microsoft.com/office/drawing/2014/main" id="{1FE05F69-81FE-41EC-874F-C9DA7048A5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15B35-3E87-AB47-A668-38DD000AD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pc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B78239-2280-4550-A468-F95E9029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6F458A5-2AF5-4290-8A07-8B68C223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Background and Related Work</a:t>
            </a:r>
            <a:br>
              <a:rPr lang="en-US" dirty="0"/>
            </a:br>
            <a:r>
              <a:rPr lang="en-US" dirty="0"/>
              <a:t>Encoder-Decoder CNN</a:t>
            </a:r>
          </a:p>
        </p:txBody>
      </p:sp>
      <p:graphicFrame>
        <p:nvGraphicFramePr>
          <p:cNvPr id="10" name="Content Placeholder 2" descr="Smart Art object">
            <a:extLst>
              <a:ext uri="{FF2B5EF4-FFF2-40B4-BE49-F238E27FC236}">
                <a16:creationId xmlns:a16="http://schemas.microsoft.com/office/drawing/2014/main" id="{00E51AD9-52AC-49A5-BF0E-64F1B769CE8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16682250"/>
              </p:ext>
            </p:extLst>
          </p:nvPr>
        </p:nvGraphicFramePr>
        <p:xfrm>
          <a:off x="744538" y="1985990"/>
          <a:ext cx="3446461" cy="37480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1680DBED-49C6-4D00-A3B7-5CC6E2009D2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40000"/>
                    </a14:imgEffect>
                  </a14:imgLayer>
                </a14:imgProps>
              </a:ext>
            </a:extLst>
          </a:blip>
          <a:srcRect t="-772" r="6898" b="772"/>
          <a:stretch/>
        </p:blipFill>
        <p:spPr>
          <a:xfrm>
            <a:off x="4411567" y="1234625"/>
            <a:ext cx="7778222" cy="5329237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6C26912-C8ED-49BD-BECB-9F3B136230B6}"/>
              </a:ext>
            </a:extLst>
          </p:cNvPr>
          <p:cNvCxnSpPr>
            <a:cxnSpLocks/>
          </p:cNvCxnSpPr>
          <p:nvPr/>
        </p:nvCxnSpPr>
        <p:spPr>
          <a:xfrm>
            <a:off x="7785100" y="1296537"/>
            <a:ext cx="0" cy="5111463"/>
          </a:xfrm>
          <a:prstGeom prst="line">
            <a:avLst/>
          </a:prstGeom>
          <a:ln w="38100">
            <a:solidFill>
              <a:srgbClr val="396CA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B9FAAD7-FC79-4404-BD65-4EA53BD6ABA9}"/>
              </a:ext>
            </a:extLst>
          </p:cNvPr>
          <p:cNvSpPr txBox="1"/>
          <p:nvPr/>
        </p:nvSpPr>
        <p:spPr>
          <a:xfrm>
            <a:off x="6754453" y="1441208"/>
            <a:ext cx="2173648" cy="40011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000" dirty="0">
                <a:latin typeface="+mj-lt"/>
              </a:rPr>
              <a:t>Encoder	   Decoder</a:t>
            </a:r>
            <a:endParaRPr lang="he-IL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40423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1" descr="Man and woman discuss some document">
            <a:extLst>
              <a:ext uri="{FF2B5EF4-FFF2-40B4-BE49-F238E27FC236}">
                <a16:creationId xmlns:a16="http://schemas.microsoft.com/office/drawing/2014/main" id="{2481C853-C1DA-48F1-85AF-1B42FB9E7A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652"/>
          <a:stretch/>
        </p:blipFill>
        <p:spPr>
          <a:xfrm>
            <a:off x="2211" y="0"/>
            <a:ext cx="12187578" cy="4572000"/>
          </a:xfrm>
          <a:prstGeom prst="rect">
            <a:avLst/>
          </a:prstGeom>
        </p:spPr>
      </p:pic>
      <p:pic>
        <p:nvPicPr>
          <p:cNvPr id="7" name="Picture 6" descr="A picture containing text, gear&#10;&#10;Description automatically generated">
            <a:extLst>
              <a:ext uri="{FF2B5EF4-FFF2-40B4-BE49-F238E27FC236}">
                <a16:creationId xmlns:a16="http://schemas.microsoft.com/office/drawing/2014/main" id="{7303B866-5782-4D82-8726-B50D910FBEF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1" t="9803" r="2924" b="13024"/>
          <a:stretch/>
        </p:blipFill>
        <p:spPr>
          <a:xfrm flipH="1">
            <a:off x="356460" y="1131376"/>
            <a:ext cx="11484245" cy="2557222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628FE7D-043F-42AF-B4AB-DB9AFF936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169" y="5307785"/>
            <a:ext cx="10113645" cy="743682"/>
          </a:xfrm>
        </p:spPr>
        <p:txBody>
          <a:bodyPr anchor="b">
            <a:normAutofit fontScale="90000"/>
          </a:bodyPr>
          <a:lstStyle/>
          <a:p>
            <a:r>
              <a:rPr lang="en-US" sz="2700" dirty="0"/>
              <a:t>Background and Related Work</a:t>
            </a:r>
            <a:br>
              <a:rPr lang="en-US" dirty="0"/>
            </a:br>
            <a:r>
              <a:rPr lang="en-US" sz="4000" dirty="0"/>
              <a:t>CT Noise</a:t>
            </a:r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58CCBDB2-FB69-4E00-8424-BF159061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5EC8AA3-636A-4F97-8A5A-352093B7B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0596" y="6446838"/>
            <a:ext cx="61791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3A98EE3D-8CD1-4C3F-BD1C-C98C9596463C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906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person using a computer">
            <a:extLst>
              <a:ext uri="{FF2B5EF4-FFF2-40B4-BE49-F238E27FC236}">
                <a16:creationId xmlns:a16="http://schemas.microsoft.com/office/drawing/2014/main" id="{1FE05F69-81FE-41EC-874F-C9DA7048A5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15B35-3E87-AB47-A668-38DD000AD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B78239-2280-4550-A468-F95E9029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BA68470-E169-4688-B149-BFE69D674F05}"/>
              </a:ext>
            </a:extLst>
          </p:cNvPr>
          <p:cNvSpPr txBox="1">
            <a:spLocks/>
          </p:cNvSpPr>
          <p:nvPr/>
        </p:nvSpPr>
        <p:spPr>
          <a:xfrm>
            <a:off x="209351" y="1563262"/>
            <a:ext cx="5184171" cy="4467818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r" defTabSz="914400" rtl="1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r" defTabSz="914400" rtl="1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r" defTabSz="914400" rtl="1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r" defTabSz="914400" rtl="1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r" defTabSz="914400" rtl="1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r" defTabSz="914400" rtl="1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r" defTabSz="914400" rtl="1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r" defTabSz="914400" rtl="1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r" defTabSz="914400" rtl="1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>
              <a:buNone/>
            </a:pPr>
            <a:r>
              <a:rPr lang="en-US" sz="2400" dirty="0">
                <a:cs typeface="Arial" panose="020B0604020202020204" pitchFamily="34" charset="0"/>
              </a:rPr>
              <a:t>The main challenges for noise reduction in CT images are:</a:t>
            </a:r>
          </a:p>
          <a:p>
            <a:pPr marL="355600" indent="-355600" algn="l" rtl="0"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 pitchFamily="34" charset="0"/>
              </a:rPr>
              <a:t>Flat regions should be flat. </a:t>
            </a:r>
          </a:p>
          <a:p>
            <a:pPr marL="355600" indent="-355600" algn="l" rtl="0"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 pitchFamily="34" charset="0"/>
              </a:rPr>
              <a:t>Image boundaries should be preserved (no blurring).</a:t>
            </a:r>
          </a:p>
          <a:p>
            <a:pPr marL="355600" indent="-355600" algn="l" rtl="0"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 pitchFamily="34" charset="0"/>
              </a:rPr>
              <a:t>Texture details should not be lost. </a:t>
            </a:r>
          </a:p>
          <a:p>
            <a:pPr marL="355600" indent="-355600" algn="l" rtl="0"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 pitchFamily="34" charset="0"/>
              </a:rPr>
              <a:t>Global contrast should be preserved.</a:t>
            </a:r>
          </a:p>
          <a:p>
            <a:pPr marL="355600" indent="-355600" algn="l" rtl="0">
              <a:buFont typeface="Arial" panose="020B0604020202020204" pitchFamily="34" charset="0"/>
              <a:buChar char="•"/>
            </a:pPr>
            <a:r>
              <a:rPr lang="en-US" sz="2400" dirty="0">
                <a:cs typeface="Arial" panose="020B0604020202020204" pitchFamily="34" charset="0"/>
              </a:rPr>
              <a:t>New artifacts should not be generated</a:t>
            </a:r>
          </a:p>
        </p:txBody>
      </p:sp>
      <p:sp>
        <p:nvSpPr>
          <p:cNvPr id="8" name="Title 14">
            <a:extLst>
              <a:ext uri="{FF2B5EF4-FFF2-40B4-BE49-F238E27FC236}">
                <a16:creationId xmlns:a16="http://schemas.microsoft.com/office/drawing/2014/main" id="{A5CE60D8-AD92-4CFC-8957-5B8D1DC1ED7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29653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vert="horz" lIns="720000" tIns="108000" rIns="91440" bIns="45720" rtlCol="0" anchor="ctr" anchorCtr="0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Background and Related Work</a:t>
            </a:r>
            <a:br>
              <a:rPr lang="en-US" dirty="0"/>
            </a:br>
            <a:r>
              <a:rPr lang="en-US" dirty="0"/>
              <a:t>CT Noise – Denoising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1D8EAD-F3F1-4916-ACC4-3FAF5A2E4F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92" r="9325"/>
          <a:stretch/>
        </p:blipFill>
        <p:spPr bwMode="auto">
          <a:xfrm rot="16200000">
            <a:off x="6427394" y="607800"/>
            <a:ext cx="4645223" cy="647631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73557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1" descr="Man and woman discuss some document">
            <a:extLst>
              <a:ext uri="{FF2B5EF4-FFF2-40B4-BE49-F238E27FC236}">
                <a16:creationId xmlns:a16="http://schemas.microsoft.com/office/drawing/2014/main" id="{6720265C-DC84-4FC5-A550-01389FAE716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F887AB-AE63-4AD3-BA85-0F4412B65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59E194F-ECD6-4685-8562-5B7AB400E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13" name="Content Placeholder 5" descr="Smart Art object">
            <a:extLst>
              <a:ext uri="{FF2B5EF4-FFF2-40B4-BE49-F238E27FC236}">
                <a16:creationId xmlns:a16="http://schemas.microsoft.com/office/drawing/2014/main" id="{4FB62979-011B-4BFB-BCF9-8CD712EA2332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680411303"/>
              </p:ext>
            </p:extLst>
          </p:nvPr>
        </p:nvGraphicFramePr>
        <p:xfrm>
          <a:off x="707104" y="1508126"/>
          <a:ext cx="11420727" cy="4087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Title 14">
            <a:extLst>
              <a:ext uri="{FF2B5EF4-FFF2-40B4-BE49-F238E27FC236}">
                <a16:creationId xmlns:a16="http://schemas.microsoft.com/office/drawing/2014/main" id="{076A953B-F302-4C37-A162-31160E884CED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29653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vert="horz" lIns="720000" tIns="108000" rIns="91440" bIns="45720" rtlCol="0" anchor="ctr" anchorCtr="0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Background and Related Work</a:t>
            </a:r>
            <a:br>
              <a:rPr lang="en-US" dirty="0"/>
            </a:br>
            <a:r>
              <a:rPr lang="en-US" dirty="0"/>
              <a:t>CT Noise – Denoising</a:t>
            </a:r>
          </a:p>
        </p:txBody>
      </p:sp>
    </p:spTree>
    <p:extLst>
      <p:ext uri="{BB962C8B-B14F-4D97-AF65-F5344CB8AC3E}">
        <p14:creationId xmlns:p14="http://schemas.microsoft.com/office/powerpoint/2010/main" val="1601467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person using a computer">
            <a:extLst>
              <a:ext uri="{FF2B5EF4-FFF2-40B4-BE49-F238E27FC236}">
                <a16:creationId xmlns:a16="http://schemas.microsoft.com/office/drawing/2014/main" id="{1FE05F69-81FE-41EC-874F-C9DA7048A5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15B35-3E87-AB47-A668-38DD000AD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B78239-2280-4550-A468-F95E9029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8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Placeholder 3">
                <a:extLst>
                  <a:ext uri="{FF2B5EF4-FFF2-40B4-BE49-F238E27FC236}">
                    <a16:creationId xmlns:a16="http://schemas.microsoft.com/office/drawing/2014/main" id="{4BA68470-E169-4688-B149-BFE69D674F0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5464" y="1563262"/>
                <a:ext cx="5889356" cy="4467818"/>
              </a:xfrm>
              <a:prstGeom prst="rect">
                <a:avLst/>
              </a:prstGeom>
            </p:spPr>
            <p:txBody>
              <a:bodyPr vert="horz" lIns="0" tIns="45720" rIns="0" bIns="45720" rtlCol="0">
                <a:noAutofit/>
              </a:bodyPr>
              <a:lstStyle>
                <a:lvl1pPr marL="91440" indent="-91440" algn="r" defTabSz="914400" rtl="1" eaLnBrk="1" latinLnBrk="0" hangingPunct="1">
                  <a:lnSpc>
                    <a:spcPct val="100000"/>
                  </a:lnSpc>
                  <a:spcBef>
                    <a:spcPts val="1200"/>
                  </a:spcBef>
                  <a:spcAft>
                    <a:spcPts val="200"/>
                  </a:spcAft>
                  <a:buClr>
                    <a:schemeClr val="accent1"/>
                  </a:buClr>
                  <a:buSzPct val="100000"/>
                  <a:buFont typeface="Calibri" panose="020F0502020204030204" pitchFamily="34" charset="0"/>
                  <a:buChar char=" "/>
                  <a:defRPr sz="20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384048" indent="-182880" algn="r" defTabSz="914400" rtl="1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566928" indent="-182880" algn="r" defTabSz="914400" rtl="1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749808" indent="-182880" algn="r" defTabSz="914400" rtl="1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932688" indent="-182880" algn="r" defTabSz="914400" rtl="1" eaLnBrk="1" latinLnBrk="0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400"/>
                  </a:spcAft>
                  <a:buClrTx/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1100000" indent="-228600" algn="r" defTabSz="914400" rtl="1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1300000" indent="-228600" algn="r" defTabSz="914400" rtl="1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1500000" indent="-228600" algn="r" defTabSz="914400" rtl="1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1700000" indent="-228600" algn="r" defTabSz="914400" rtl="1" eaLnBrk="1" latinLnBrk="0" hangingPunct="1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Font typeface="Calibri" pitchFamily="34" charset="0"/>
                  <a:buChar char="◦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355600" indent="-355600" algn="l" rtl="0"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libri" panose="020F0502020204030204" pitchFamily="34" charset="0"/>
                    <a:cs typeface="Arial" panose="020B0604020202020204" pitchFamily="34" charset="0"/>
                  </a:rPr>
                  <a:t>Noise is hard to recreate, so average noise is reproduced.</a:t>
                </a:r>
              </a:p>
              <a:p>
                <a:pPr marL="355600" indent="-355600" algn="l" rtl="0"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libri" panose="020F0502020204030204" pitchFamily="34" charset="0"/>
                    <a:cs typeface="Arial" panose="020B0604020202020204" pitchFamily="34" charset="0"/>
                  </a:rPr>
                  <a:t>Small Dataset solution:</a:t>
                </a:r>
              </a:p>
              <a:p>
                <a:pPr marL="648208" lvl="1" indent="-355600" algn="l" rtl="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𝐷𝑎𝑡𝑎𝑆𝑒𝑡𝑆𝑖𝑧𝑒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=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⋅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𝑁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⋅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Arial" panose="020B0604020202020204" pitchFamily="34" charset="0"/>
                              </a:rPr>
                              <m:t>𝑁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Arial" panose="020B0604020202020204" pitchFamily="34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Arial" panose="020B0604020202020204" pitchFamily="34" charset="0"/>
                              </a:rPr>
                              <m:t>1</m:t>
                            </m:r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</m:oMath>
                </a14:m>
                <a:endParaRPr lang="en-US" b="0" dirty="0">
                  <a:ea typeface="Calibri" panose="020F0502020204030204" pitchFamily="34" charset="0"/>
                  <a:cs typeface="Arial" panose="020B0604020202020204" pitchFamily="34" charset="0"/>
                </a:endParaRPr>
              </a:p>
              <a:p>
                <a:pPr marL="648208" lvl="1" indent="-355600" algn="l" rtl="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𝑛𝑢𝑚𝑏𝑒𝑟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𝑜𝑓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𝑑𝑖𝑓𝑓𝑒𝑟𝑒𝑛𝑡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𝑖𝑚𝑎𝑔𝑒𝑠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.</m:t>
                    </m:r>
                  </m:oMath>
                </a14:m>
                <a:endParaRPr lang="en-US" b="0" dirty="0">
                  <a:ea typeface="Calibri" panose="020F0502020204030204" pitchFamily="34" charset="0"/>
                  <a:cs typeface="Arial" panose="020B0604020202020204" pitchFamily="34" charset="0"/>
                </a:endParaRPr>
              </a:p>
              <a:p>
                <a:pPr marL="648208" lvl="1" indent="-355600" algn="l" rtl="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𝑛𝑢𝑚𝑏𝑒𝑟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𝑜𝑓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𝑛𝑜𝑖𝑠𝑦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𝑖𝑛𝑠𝑡𝑎𝑛𝑐𝑒𝑠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𝑜𝑓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𝑒𝑣𝑒𝑟𝑦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𝑖𝑚𝑎𝑔𝑒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.</m:t>
                    </m:r>
                  </m:oMath>
                </a14:m>
                <a:endParaRPr lang="en-US" dirty="0">
                  <a:ea typeface="Calibri" panose="020F0502020204030204" pitchFamily="34" charset="0"/>
                  <a:cs typeface="Arial" panose="020B0604020202020204" pitchFamily="34" charset="0"/>
                </a:endParaRPr>
              </a:p>
              <a:p>
                <a:pPr marL="355600" indent="-355600" algn="l" rtl="0"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libri" panose="020F0502020204030204" pitchFamily="34" charset="0"/>
                    <a:cs typeface="Arial" panose="020B0604020202020204" pitchFamily="34" charset="0"/>
                  </a:rPr>
                  <a:t>Data augmentation to increase even more the dataset.</a:t>
                </a:r>
              </a:p>
              <a:p>
                <a:pPr marL="355600" indent="-355600" algn="l" rtl="0">
                  <a:buFont typeface="Arial" panose="020B0604020202020204" pitchFamily="34" charset="0"/>
                  <a:buChar char="•"/>
                </a:pPr>
                <a:r>
                  <a:rPr lang="en-US" dirty="0">
                    <a:ea typeface="Calibri" panose="020F0502020204030204" pitchFamily="34" charset="0"/>
                    <a:cs typeface="Arial" panose="020B0604020202020204" pitchFamily="34" charset="0"/>
                  </a:rPr>
                  <a:t>The results are in the same range as Noise2Clean (and even higher).</a:t>
                </a:r>
              </a:p>
            </p:txBody>
          </p:sp>
        </mc:Choice>
        <mc:Fallback xmlns="">
          <p:sp>
            <p:nvSpPr>
              <p:cNvPr id="9" name="Text Placeholder 3">
                <a:extLst>
                  <a:ext uri="{FF2B5EF4-FFF2-40B4-BE49-F238E27FC236}">
                    <a16:creationId xmlns:a16="http://schemas.microsoft.com/office/drawing/2014/main" id="{4BA68470-E169-4688-B149-BFE69D674F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5464" y="1563262"/>
                <a:ext cx="5889356" cy="4467818"/>
              </a:xfrm>
              <a:prstGeom prst="rect">
                <a:avLst/>
              </a:prstGeom>
              <a:blipFill>
                <a:blip r:embed="rId4"/>
                <a:stretch>
                  <a:fillRect l="-2484" t="-682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A picture containing text, white, black, dark&#10;&#10;Description automatically generated">
            <a:extLst>
              <a:ext uri="{FF2B5EF4-FFF2-40B4-BE49-F238E27FC236}">
                <a16:creationId xmlns:a16="http://schemas.microsoft.com/office/drawing/2014/main" id="{931AFBBC-49B7-4D29-8627-03A0DACD36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2721" y="1563262"/>
            <a:ext cx="4578013" cy="4578013"/>
          </a:xfrm>
          <a:prstGeom prst="rect">
            <a:avLst/>
          </a:prstGeom>
        </p:spPr>
      </p:pic>
      <p:sp>
        <p:nvSpPr>
          <p:cNvPr id="11" name="Title 14">
            <a:extLst>
              <a:ext uri="{FF2B5EF4-FFF2-40B4-BE49-F238E27FC236}">
                <a16:creationId xmlns:a16="http://schemas.microsoft.com/office/drawing/2014/main" id="{9D967095-B0D0-477F-B8C9-2AD0513C3A3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2192000" cy="129653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vert="horz" lIns="720000" tIns="108000" rIns="91440" bIns="45720" rtlCol="0" anchor="ctr" anchorCtr="0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Background and Related Work</a:t>
            </a:r>
            <a:br>
              <a:rPr lang="en-US" dirty="0"/>
            </a:br>
            <a:r>
              <a:rPr lang="en-US" dirty="0"/>
              <a:t>CT Noise – Denoising – Noise2Noise</a:t>
            </a:r>
          </a:p>
        </p:txBody>
      </p:sp>
    </p:spTree>
    <p:extLst>
      <p:ext uri="{BB962C8B-B14F-4D97-AF65-F5344CB8AC3E}">
        <p14:creationId xmlns:p14="http://schemas.microsoft.com/office/powerpoint/2010/main" val="333227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person using a computer">
            <a:extLst>
              <a:ext uri="{FF2B5EF4-FFF2-40B4-BE49-F238E27FC236}">
                <a16:creationId xmlns:a16="http://schemas.microsoft.com/office/drawing/2014/main" id="{1FE05F69-81FE-41EC-874F-C9DA7048A58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1" y="0"/>
            <a:ext cx="12187578" cy="6408000"/>
          </a:xfr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15B35-3E87-AB47-A668-38DD000AD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spc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Denoising using Noise-to-Noise</a:t>
            </a:r>
            <a:endParaRPr lang="en-US" spc="100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1B78239-2280-4550-A468-F95E90299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66F458A5-2AF5-4290-8A07-8B68C223F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Achievements</a:t>
            </a:r>
          </a:p>
        </p:txBody>
      </p:sp>
      <p:graphicFrame>
        <p:nvGraphicFramePr>
          <p:cNvPr id="10" name="Content Placeholder 2" descr="Smart Art object">
            <a:extLst>
              <a:ext uri="{FF2B5EF4-FFF2-40B4-BE49-F238E27FC236}">
                <a16:creationId xmlns:a16="http://schemas.microsoft.com/office/drawing/2014/main" id="{00E51AD9-52AC-49A5-BF0E-64F1B769CE8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46646824"/>
              </p:ext>
            </p:extLst>
          </p:nvPr>
        </p:nvGraphicFramePr>
        <p:xfrm>
          <a:off x="744538" y="2563817"/>
          <a:ext cx="9364662" cy="29477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22B725F8-F385-474D-8A14-125A65097DD7}"/>
              </a:ext>
            </a:extLst>
          </p:cNvPr>
          <p:cNvSpPr txBox="1"/>
          <p:nvPr/>
        </p:nvSpPr>
        <p:spPr>
          <a:xfrm>
            <a:off x="620123" y="1455821"/>
            <a:ext cx="10928385" cy="110799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4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We expect to build a system that will be able to denoise a CT image with better accuracy than other available methods.</a:t>
            </a:r>
            <a:endParaRPr lang="en-US" sz="240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51850690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Custom 62">
      <a:dk1>
        <a:srgbClr val="000000"/>
      </a:dk1>
      <a:lt1>
        <a:srgbClr val="FFFFFF"/>
      </a:lt1>
      <a:dk2>
        <a:srgbClr val="322441"/>
      </a:dk2>
      <a:lt2>
        <a:srgbClr val="E8E8E2"/>
      </a:lt2>
      <a:accent1>
        <a:srgbClr val="3F3DE3"/>
      </a:accent1>
      <a:accent2>
        <a:srgbClr val="7229D2"/>
      </a:accent2>
      <a:accent3>
        <a:srgbClr val="C62FE1"/>
      </a:accent3>
      <a:accent4>
        <a:srgbClr val="CF1DA0"/>
      </a:accent4>
      <a:accent5>
        <a:srgbClr val="E12F68"/>
      </a:accent5>
      <a:accent6>
        <a:srgbClr val="CF2E1D"/>
      </a:accent6>
      <a:hlink>
        <a:srgbClr val="87882D"/>
      </a:hlink>
      <a:folHlink>
        <a:srgbClr val="7F7F7F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lassic-Corporate_Teach a Course_02_Win32_MO - v3" id="{9EE2A5A3-E40E-40AC-9760-FB610F2897F3}" vid="{7FC277D3-686C-411B-BE49-3E65515A7D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A09386F-CDB5-4CE9-AE70-AE4E53A6335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8F16D9-EB65-4F11-9CD9-58377B437CF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C65060F-1094-41F3-95E3-03DA10677C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Classic corporate teach a course slides</Template>
  <TotalTime>5643</TotalTime>
  <Words>549</Words>
  <Application>Microsoft Office PowerPoint</Application>
  <PresentationFormat>Widescreen</PresentationFormat>
  <Paragraphs>133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Times New Roman</vt:lpstr>
      <vt:lpstr>Wingdings</vt:lpstr>
      <vt:lpstr>RetrospectVTI</vt:lpstr>
      <vt:lpstr>Capstone Project Phase A   Denoising using Noise-to-Noise</vt:lpstr>
      <vt:lpstr>Course Outline</vt:lpstr>
      <vt:lpstr>Introduction</vt:lpstr>
      <vt:lpstr>Background and Related Work Encoder-Decoder CNN</vt:lpstr>
      <vt:lpstr>Background and Related Work CT Noise</vt:lpstr>
      <vt:lpstr>PowerPoint Presentation</vt:lpstr>
      <vt:lpstr>PowerPoint Presentation</vt:lpstr>
      <vt:lpstr>PowerPoint Presentation</vt:lpstr>
      <vt:lpstr>Expected Achievements</vt:lpstr>
      <vt:lpstr>Research Process Dataset</vt:lpstr>
      <vt:lpstr>Product - GUI</vt:lpstr>
      <vt:lpstr>Product - GUI</vt:lpstr>
      <vt:lpstr>Product - GUI</vt:lpstr>
      <vt:lpstr>Verification Plan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Phase A   Denoising using Noise-to-Noise</dc:title>
  <dc:creator>אור מן</dc:creator>
  <cp:lastModifiedBy>אור מן</cp:lastModifiedBy>
  <cp:revision>1</cp:revision>
  <dcterms:created xsi:type="dcterms:W3CDTF">2021-12-25T10:06:03Z</dcterms:created>
  <dcterms:modified xsi:type="dcterms:W3CDTF">2022-01-01T15:30:35Z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